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5"/>
  </p:notesMasterIdLst>
  <p:sldIdLst>
    <p:sldId id="365" r:id="rId3"/>
    <p:sldId id="356" r:id="rId4"/>
    <p:sldId id="367" r:id="rId6"/>
    <p:sldId id="368" r:id="rId7"/>
    <p:sldId id="359" r:id="rId8"/>
    <p:sldId id="371" r:id="rId9"/>
    <p:sldId id="360" r:id="rId10"/>
    <p:sldId id="376" r:id="rId11"/>
    <p:sldId id="361" r:id="rId12"/>
    <p:sldId id="377" r:id="rId13"/>
    <p:sldId id="362" r:id="rId14"/>
    <p:sldId id="380" r:id="rId15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pos="4191" userDrawn="1">
          <p15:clr>
            <a:srgbClr val="A4A3A4"/>
          </p15:clr>
        </p15:guide>
        <p15:guide id="4" pos="427" userDrawn="1">
          <p15:clr>
            <a:srgbClr val="A4A3A4"/>
          </p15:clr>
        </p15:guide>
        <p15:guide id="6" orient="horz" pos="1469" userDrawn="1">
          <p15:clr>
            <a:srgbClr val="A4A3A4"/>
          </p15:clr>
        </p15:guide>
        <p15:guide id="7" pos="71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244C89"/>
    <a:srgbClr val="4E81C0"/>
    <a:srgbClr val="313D51"/>
    <a:srgbClr val="433D3C"/>
    <a:srgbClr val="C00000"/>
    <a:srgbClr val="F0F2F4"/>
    <a:srgbClr val="0B2C4F"/>
    <a:srgbClr val="213555"/>
    <a:srgbClr val="2636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23" autoAdjust="0"/>
    <p:restoredTop sz="96314" autoAdjust="0"/>
  </p:normalViewPr>
  <p:slideViewPr>
    <p:cSldViewPr snapToGrid="0" showGuides="1">
      <p:cViewPr varScale="1">
        <p:scale>
          <a:sx n="108" d="100"/>
          <a:sy n="108" d="100"/>
        </p:scale>
        <p:origin x="720" y="114"/>
      </p:cViewPr>
      <p:guideLst>
        <p:guide pos="4191"/>
        <p:guide pos="427"/>
        <p:guide orient="horz" pos="1469"/>
        <p:guide pos="7188"/>
      </p:guideLst>
    </p:cSldViewPr>
  </p:slideViewPr>
  <p:notesTextViewPr>
    <p:cViewPr>
      <p:scale>
        <a:sx n="125" d="100"/>
        <a:sy n="125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117.xml"/><Relationship Id="rId18" Type="http://schemas.openxmlformats.org/officeDocument/2006/relationships/tableStyles" Target="tableStyles.xml"/><Relationship Id="rId17" Type="http://schemas.openxmlformats.org/officeDocument/2006/relationships/viewProps" Target="viewProps.xml"/><Relationship Id="rId16" Type="http://schemas.openxmlformats.org/officeDocument/2006/relationships/presProps" Target="presProps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B2E5B-1A0B-4F0A-9547-4FB8D13F2C5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E3CF89-91F4-45FB-A589-58532703FCA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CCEA-3F45-46FD-873C-10FB1242F4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CCEA-3F45-46FD-873C-10FB1242F4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CCEA-3F45-46FD-873C-10FB1242F4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CCEA-3F45-46FD-873C-10FB1242F4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CCEA-3F45-46FD-873C-10FB1242F4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D0DACE-38E0-42D2-9336-2B707D34BC6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A25CCEA-3F45-46FD-873C-10FB1242F407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4"/>
            <a:ext cx="12194588" cy="6853636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96169" y="450677"/>
            <a:ext cx="11402250" cy="59610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4"/>
            <a:ext cx="12194588" cy="6853636"/>
          </a:xfrm>
          <a:prstGeom prst="rect">
            <a:avLst/>
          </a:prstGeom>
        </p:spPr>
      </p:pic>
      <p:sp>
        <p:nvSpPr>
          <p:cNvPr id="5" name="矩形 4"/>
          <p:cNvSpPr/>
          <p:nvPr userDrawn="1"/>
        </p:nvSpPr>
        <p:spPr>
          <a:xfrm>
            <a:off x="396169" y="450677"/>
            <a:ext cx="11402250" cy="59610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标题 1"/>
          <p:cNvSpPr>
            <a:spLocks noGrp="1"/>
          </p:cNvSpPr>
          <p:nvPr>
            <p:ph type="title" hasCustomPrompt="1"/>
          </p:nvPr>
        </p:nvSpPr>
        <p:spPr>
          <a:xfrm>
            <a:off x="1406898" y="752801"/>
            <a:ext cx="3629564" cy="45612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2400" b="1">
                <a:solidFill>
                  <a:srgbClr val="244C89"/>
                </a:solidFill>
                <a:ea typeface="思源黑体" panose="020B0500000000000000" pitchFamily="34" charset="-122"/>
              </a:defRPr>
            </a:lvl1pPr>
          </a:lstStyle>
          <a:p>
            <a:r>
              <a:rPr lang="zh-CN" altLang="en-US" dirty="0" smtClean="0"/>
              <a:t>单击编辑标题</a:t>
            </a:r>
            <a:endParaRPr lang="zh-CN" altLang="en-US" dirty="0"/>
          </a:p>
        </p:txBody>
      </p:sp>
      <p:sp>
        <p:nvSpPr>
          <p:cNvPr id="9" name="Freeform 5"/>
          <p:cNvSpPr>
            <a:spLocks noEditPoints="1"/>
          </p:cNvSpPr>
          <p:nvPr userDrawn="1"/>
        </p:nvSpPr>
        <p:spPr bwMode="auto">
          <a:xfrm>
            <a:off x="861588" y="857970"/>
            <a:ext cx="441095" cy="525190"/>
          </a:xfrm>
          <a:custGeom>
            <a:avLst/>
            <a:gdLst>
              <a:gd name="T0" fmla="*/ 269 w 537"/>
              <a:gd name="T1" fmla="*/ 0 h 623"/>
              <a:gd name="T2" fmla="*/ 403 w 537"/>
              <a:gd name="T3" fmla="*/ 78 h 623"/>
              <a:gd name="T4" fmla="*/ 537 w 537"/>
              <a:gd name="T5" fmla="*/ 156 h 623"/>
              <a:gd name="T6" fmla="*/ 537 w 537"/>
              <a:gd name="T7" fmla="*/ 311 h 623"/>
              <a:gd name="T8" fmla="*/ 537 w 537"/>
              <a:gd name="T9" fmla="*/ 467 h 623"/>
              <a:gd name="T10" fmla="*/ 403 w 537"/>
              <a:gd name="T11" fmla="*/ 545 h 623"/>
              <a:gd name="T12" fmla="*/ 269 w 537"/>
              <a:gd name="T13" fmla="*/ 623 h 623"/>
              <a:gd name="T14" fmla="*/ 134 w 537"/>
              <a:gd name="T15" fmla="*/ 545 h 623"/>
              <a:gd name="T16" fmla="*/ 0 w 537"/>
              <a:gd name="T17" fmla="*/ 467 h 623"/>
              <a:gd name="T18" fmla="*/ 0 w 537"/>
              <a:gd name="T19" fmla="*/ 311 h 623"/>
              <a:gd name="T20" fmla="*/ 0 w 537"/>
              <a:gd name="T21" fmla="*/ 156 h 623"/>
              <a:gd name="T22" fmla="*/ 134 w 537"/>
              <a:gd name="T23" fmla="*/ 78 h 623"/>
              <a:gd name="T24" fmla="*/ 269 w 537"/>
              <a:gd name="T25" fmla="*/ 0 h 623"/>
              <a:gd name="T26" fmla="*/ 269 w 537"/>
              <a:gd name="T27" fmla="*/ 53 h 623"/>
              <a:gd name="T28" fmla="*/ 380 w 537"/>
              <a:gd name="T29" fmla="*/ 117 h 623"/>
              <a:gd name="T30" fmla="*/ 492 w 537"/>
              <a:gd name="T31" fmla="*/ 182 h 623"/>
              <a:gd name="T32" fmla="*/ 492 w 537"/>
              <a:gd name="T33" fmla="*/ 311 h 623"/>
              <a:gd name="T34" fmla="*/ 492 w 537"/>
              <a:gd name="T35" fmla="*/ 441 h 623"/>
              <a:gd name="T36" fmla="*/ 380 w 537"/>
              <a:gd name="T37" fmla="*/ 505 h 623"/>
              <a:gd name="T38" fmla="*/ 269 w 537"/>
              <a:gd name="T39" fmla="*/ 570 h 623"/>
              <a:gd name="T40" fmla="*/ 157 w 537"/>
              <a:gd name="T41" fmla="*/ 505 h 623"/>
              <a:gd name="T42" fmla="*/ 46 w 537"/>
              <a:gd name="T43" fmla="*/ 441 h 623"/>
              <a:gd name="T44" fmla="*/ 46 w 537"/>
              <a:gd name="T45" fmla="*/ 311 h 623"/>
              <a:gd name="T46" fmla="*/ 46 w 537"/>
              <a:gd name="T47" fmla="*/ 182 h 623"/>
              <a:gd name="T48" fmla="*/ 157 w 537"/>
              <a:gd name="T49" fmla="*/ 117 h 623"/>
              <a:gd name="T50" fmla="*/ 269 w 537"/>
              <a:gd name="T51" fmla="*/ 53 h 623"/>
              <a:gd name="T52" fmla="*/ 215 w 537"/>
              <a:gd name="T53" fmla="*/ 455 h 623"/>
              <a:gd name="T54" fmla="*/ 367 w 537"/>
              <a:gd name="T55" fmla="*/ 455 h 623"/>
              <a:gd name="T56" fmla="*/ 375 w 537"/>
              <a:gd name="T57" fmla="*/ 463 h 623"/>
              <a:gd name="T58" fmla="*/ 367 w 537"/>
              <a:gd name="T59" fmla="*/ 471 h 623"/>
              <a:gd name="T60" fmla="*/ 215 w 537"/>
              <a:gd name="T61" fmla="*/ 471 h 623"/>
              <a:gd name="T62" fmla="*/ 207 w 537"/>
              <a:gd name="T63" fmla="*/ 463 h 623"/>
              <a:gd name="T64" fmla="*/ 215 w 537"/>
              <a:gd name="T65" fmla="*/ 455 h 623"/>
              <a:gd name="T66" fmla="*/ 218 w 537"/>
              <a:gd name="T67" fmla="*/ 380 h 623"/>
              <a:gd name="T68" fmla="*/ 302 w 537"/>
              <a:gd name="T69" fmla="*/ 242 h 623"/>
              <a:gd name="T70" fmla="*/ 331 w 537"/>
              <a:gd name="T71" fmla="*/ 260 h 623"/>
              <a:gd name="T72" fmla="*/ 248 w 537"/>
              <a:gd name="T73" fmla="*/ 398 h 623"/>
              <a:gd name="T74" fmla="*/ 218 w 537"/>
              <a:gd name="T75" fmla="*/ 380 h 623"/>
              <a:gd name="T76" fmla="*/ 159 w 537"/>
              <a:gd name="T77" fmla="*/ 344 h 623"/>
              <a:gd name="T78" fmla="*/ 243 w 537"/>
              <a:gd name="T79" fmla="*/ 207 h 623"/>
              <a:gd name="T80" fmla="*/ 272 w 537"/>
              <a:gd name="T81" fmla="*/ 224 h 623"/>
              <a:gd name="T82" fmla="*/ 189 w 537"/>
              <a:gd name="T83" fmla="*/ 362 h 623"/>
              <a:gd name="T84" fmla="*/ 159 w 537"/>
              <a:gd name="T85" fmla="*/ 344 h 623"/>
              <a:gd name="T86" fmla="*/ 146 w 537"/>
              <a:gd name="T87" fmla="*/ 456 h 623"/>
              <a:gd name="T88" fmla="*/ 154 w 537"/>
              <a:gd name="T89" fmla="*/ 387 h 623"/>
              <a:gd name="T90" fmla="*/ 211 w 537"/>
              <a:gd name="T91" fmla="*/ 422 h 623"/>
              <a:gd name="T92" fmla="*/ 155 w 537"/>
              <a:gd name="T93" fmla="*/ 461 h 623"/>
              <a:gd name="T94" fmla="*/ 146 w 537"/>
              <a:gd name="T95" fmla="*/ 456 h 623"/>
              <a:gd name="T96" fmla="*/ 266 w 537"/>
              <a:gd name="T97" fmla="*/ 168 h 623"/>
              <a:gd name="T98" fmla="*/ 253 w 537"/>
              <a:gd name="T99" fmla="*/ 188 h 623"/>
              <a:gd name="T100" fmla="*/ 342 w 537"/>
              <a:gd name="T101" fmla="*/ 242 h 623"/>
              <a:gd name="T102" fmla="*/ 354 w 537"/>
              <a:gd name="T103" fmla="*/ 222 h 623"/>
              <a:gd name="T104" fmla="*/ 266 w 537"/>
              <a:gd name="T105" fmla="*/ 168 h 623"/>
              <a:gd name="T106" fmla="*/ 285 w 537"/>
              <a:gd name="T107" fmla="*/ 138 h 623"/>
              <a:gd name="T108" fmla="*/ 311 w 537"/>
              <a:gd name="T109" fmla="*/ 131 h 623"/>
              <a:gd name="T110" fmla="*/ 366 w 537"/>
              <a:gd name="T111" fmla="*/ 165 h 623"/>
              <a:gd name="T112" fmla="*/ 373 w 537"/>
              <a:gd name="T113" fmla="*/ 191 h 623"/>
              <a:gd name="T114" fmla="*/ 365 w 537"/>
              <a:gd name="T115" fmla="*/ 204 h 623"/>
              <a:gd name="T116" fmla="*/ 277 w 537"/>
              <a:gd name="T117" fmla="*/ 150 h 623"/>
              <a:gd name="T118" fmla="*/ 285 w 537"/>
              <a:gd name="T119" fmla="*/ 138 h 6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537" h="623">
                <a:moveTo>
                  <a:pt x="269" y="0"/>
                </a:moveTo>
                <a:lnTo>
                  <a:pt x="403" y="78"/>
                </a:lnTo>
                <a:lnTo>
                  <a:pt x="537" y="156"/>
                </a:lnTo>
                <a:lnTo>
                  <a:pt x="537" y="311"/>
                </a:lnTo>
                <a:lnTo>
                  <a:pt x="537" y="467"/>
                </a:lnTo>
                <a:lnTo>
                  <a:pt x="403" y="545"/>
                </a:lnTo>
                <a:lnTo>
                  <a:pt x="269" y="623"/>
                </a:lnTo>
                <a:lnTo>
                  <a:pt x="134" y="545"/>
                </a:lnTo>
                <a:lnTo>
                  <a:pt x="0" y="467"/>
                </a:lnTo>
                <a:lnTo>
                  <a:pt x="0" y="311"/>
                </a:lnTo>
                <a:lnTo>
                  <a:pt x="0" y="156"/>
                </a:lnTo>
                <a:lnTo>
                  <a:pt x="134" y="78"/>
                </a:lnTo>
                <a:lnTo>
                  <a:pt x="269" y="0"/>
                </a:lnTo>
                <a:close/>
                <a:moveTo>
                  <a:pt x="269" y="53"/>
                </a:moveTo>
                <a:lnTo>
                  <a:pt x="380" y="117"/>
                </a:lnTo>
                <a:lnTo>
                  <a:pt x="492" y="182"/>
                </a:lnTo>
                <a:lnTo>
                  <a:pt x="492" y="311"/>
                </a:lnTo>
                <a:lnTo>
                  <a:pt x="492" y="441"/>
                </a:lnTo>
                <a:lnTo>
                  <a:pt x="380" y="505"/>
                </a:lnTo>
                <a:lnTo>
                  <a:pt x="269" y="570"/>
                </a:lnTo>
                <a:lnTo>
                  <a:pt x="157" y="505"/>
                </a:lnTo>
                <a:lnTo>
                  <a:pt x="46" y="441"/>
                </a:lnTo>
                <a:lnTo>
                  <a:pt x="46" y="311"/>
                </a:lnTo>
                <a:lnTo>
                  <a:pt x="46" y="182"/>
                </a:lnTo>
                <a:lnTo>
                  <a:pt x="157" y="117"/>
                </a:lnTo>
                <a:lnTo>
                  <a:pt x="269" y="53"/>
                </a:lnTo>
                <a:close/>
                <a:moveTo>
                  <a:pt x="215" y="455"/>
                </a:moveTo>
                <a:lnTo>
                  <a:pt x="367" y="455"/>
                </a:lnTo>
                <a:cubicBezTo>
                  <a:pt x="371" y="455"/>
                  <a:pt x="375" y="458"/>
                  <a:pt x="375" y="463"/>
                </a:cubicBezTo>
                <a:cubicBezTo>
                  <a:pt x="375" y="467"/>
                  <a:pt x="371" y="471"/>
                  <a:pt x="367" y="471"/>
                </a:cubicBezTo>
                <a:lnTo>
                  <a:pt x="215" y="471"/>
                </a:lnTo>
                <a:cubicBezTo>
                  <a:pt x="211" y="471"/>
                  <a:pt x="207" y="467"/>
                  <a:pt x="207" y="463"/>
                </a:cubicBezTo>
                <a:cubicBezTo>
                  <a:pt x="207" y="458"/>
                  <a:pt x="211" y="455"/>
                  <a:pt x="215" y="455"/>
                </a:cubicBezTo>
                <a:close/>
                <a:moveTo>
                  <a:pt x="218" y="380"/>
                </a:moveTo>
                <a:lnTo>
                  <a:pt x="302" y="242"/>
                </a:lnTo>
                <a:lnTo>
                  <a:pt x="331" y="260"/>
                </a:lnTo>
                <a:lnTo>
                  <a:pt x="248" y="398"/>
                </a:lnTo>
                <a:lnTo>
                  <a:pt x="218" y="380"/>
                </a:lnTo>
                <a:close/>
                <a:moveTo>
                  <a:pt x="159" y="344"/>
                </a:moveTo>
                <a:lnTo>
                  <a:pt x="243" y="207"/>
                </a:lnTo>
                <a:lnTo>
                  <a:pt x="272" y="224"/>
                </a:lnTo>
                <a:lnTo>
                  <a:pt x="189" y="362"/>
                </a:lnTo>
                <a:lnTo>
                  <a:pt x="159" y="344"/>
                </a:lnTo>
                <a:close/>
                <a:moveTo>
                  <a:pt x="146" y="456"/>
                </a:moveTo>
                <a:lnTo>
                  <a:pt x="154" y="387"/>
                </a:lnTo>
                <a:lnTo>
                  <a:pt x="211" y="422"/>
                </a:lnTo>
                <a:lnTo>
                  <a:pt x="155" y="461"/>
                </a:lnTo>
                <a:cubicBezTo>
                  <a:pt x="149" y="465"/>
                  <a:pt x="145" y="463"/>
                  <a:pt x="146" y="456"/>
                </a:cubicBezTo>
                <a:close/>
                <a:moveTo>
                  <a:pt x="266" y="168"/>
                </a:moveTo>
                <a:lnTo>
                  <a:pt x="253" y="188"/>
                </a:lnTo>
                <a:lnTo>
                  <a:pt x="342" y="242"/>
                </a:lnTo>
                <a:lnTo>
                  <a:pt x="354" y="222"/>
                </a:lnTo>
                <a:lnTo>
                  <a:pt x="266" y="168"/>
                </a:lnTo>
                <a:close/>
                <a:moveTo>
                  <a:pt x="285" y="138"/>
                </a:moveTo>
                <a:cubicBezTo>
                  <a:pt x="290" y="129"/>
                  <a:pt x="302" y="126"/>
                  <a:pt x="311" y="131"/>
                </a:cubicBezTo>
                <a:lnTo>
                  <a:pt x="366" y="165"/>
                </a:lnTo>
                <a:cubicBezTo>
                  <a:pt x="375" y="170"/>
                  <a:pt x="378" y="182"/>
                  <a:pt x="373" y="191"/>
                </a:cubicBezTo>
                <a:lnTo>
                  <a:pt x="365" y="204"/>
                </a:lnTo>
                <a:lnTo>
                  <a:pt x="277" y="150"/>
                </a:lnTo>
                <a:lnTo>
                  <a:pt x="285" y="138"/>
                </a:lnTo>
                <a:close/>
              </a:path>
            </a:pathLst>
          </a:custGeom>
          <a:solidFill>
            <a:srgbClr val="244C89"/>
          </a:solidFill>
          <a:ln>
            <a:noFill/>
          </a:ln>
        </p:spPr>
        <p:txBody>
          <a:bodyPr vert="horz" wrap="square" lIns="91392" tIns="45696" rIns="91392" bIns="45696" numCol="1" anchor="t" anchorCtr="0" compatLnSpc="1"/>
          <a:lstStyle/>
          <a:p>
            <a:endParaRPr lang="zh-CN" altLang="en-US" sz="1800">
              <a:solidFill>
                <a:schemeClr val="bg1"/>
              </a:solidFill>
            </a:endParaRPr>
          </a:p>
        </p:txBody>
      </p:sp>
      <p:sp>
        <p:nvSpPr>
          <p:cNvPr id="6" name="PA_文本框 1"/>
          <p:cNvSpPr txBox="1"/>
          <p:nvPr userDrawn="1">
            <p:custDataLst>
              <p:tags r:id="rId3"/>
            </p:custDataLst>
          </p:nvPr>
        </p:nvSpPr>
        <p:spPr>
          <a:xfrm>
            <a:off x="1508454" y="1130748"/>
            <a:ext cx="1982056" cy="314766"/>
          </a:xfrm>
          <a:prstGeom prst="rect">
            <a:avLst/>
          </a:prstGeom>
          <a:noFill/>
        </p:spPr>
        <p:txBody>
          <a:bodyPr wrap="square" lIns="0" tIns="0" rIns="0" rtlCol="0">
            <a:spAutoFit/>
          </a:bodyPr>
          <a:lstStyle/>
          <a:p>
            <a:pPr>
              <a:lnSpc>
                <a:spcPts val="2300"/>
              </a:lnSpc>
            </a:pPr>
            <a:r>
              <a:rPr lang="en-US" altLang="zh-CN" sz="1400" dirty="0" smtClean="0">
                <a:solidFill>
                  <a:srgbClr val="313D51"/>
                </a:solidFill>
                <a:cs typeface="+mn-ea"/>
                <a:sym typeface="+mn-lt"/>
              </a:rPr>
              <a:t>GRADUATION DEFENSE</a:t>
            </a:r>
            <a:endParaRPr lang="en-US" altLang="zh-CN" sz="1400" dirty="0">
              <a:solidFill>
                <a:srgbClr val="313D5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4"/>
            <a:ext cx="12194588" cy="6853636"/>
          </a:xfrm>
          <a:prstGeom prst="rect">
            <a:avLst/>
          </a:prstGeom>
        </p:spPr>
      </p:pic>
      <p:sp>
        <p:nvSpPr>
          <p:cNvPr id="6" name="矩形 5"/>
          <p:cNvSpPr/>
          <p:nvPr userDrawn="1"/>
        </p:nvSpPr>
        <p:spPr>
          <a:xfrm>
            <a:off x="396169" y="450677"/>
            <a:ext cx="11402250" cy="59610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364"/>
            <a:ext cx="12194588" cy="6853636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96169" y="450677"/>
            <a:ext cx="11402250" cy="596101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8" Type="http://schemas.openxmlformats.org/officeDocument/2006/relationships/notesSlide" Target="../notesSlides/notesSlide1.xml"/><Relationship Id="rId37" Type="http://schemas.openxmlformats.org/officeDocument/2006/relationships/slideLayout" Target="../slideLayouts/slideLayout4.xml"/><Relationship Id="rId36" Type="http://schemas.openxmlformats.org/officeDocument/2006/relationships/tags" Target="../tags/tag36.xml"/><Relationship Id="rId35" Type="http://schemas.openxmlformats.org/officeDocument/2006/relationships/tags" Target="../tags/tag35.xml"/><Relationship Id="rId34" Type="http://schemas.openxmlformats.org/officeDocument/2006/relationships/tags" Target="../tags/tag34.xml"/><Relationship Id="rId33" Type="http://schemas.openxmlformats.org/officeDocument/2006/relationships/tags" Target="../tags/tag33.xml"/><Relationship Id="rId32" Type="http://schemas.openxmlformats.org/officeDocument/2006/relationships/tags" Target="../tags/tag32.xml"/><Relationship Id="rId31" Type="http://schemas.openxmlformats.org/officeDocument/2006/relationships/tags" Target="../tags/tag31.xml"/><Relationship Id="rId30" Type="http://schemas.openxmlformats.org/officeDocument/2006/relationships/tags" Target="../tags/tag30.xml"/><Relationship Id="rId3" Type="http://schemas.openxmlformats.org/officeDocument/2006/relationships/tags" Target="../tags/tag3.xml"/><Relationship Id="rId29" Type="http://schemas.openxmlformats.org/officeDocument/2006/relationships/tags" Target="../tags/tag29.xml"/><Relationship Id="rId28" Type="http://schemas.openxmlformats.org/officeDocument/2006/relationships/tags" Target="../tags/tag28.xml"/><Relationship Id="rId27" Type="http://schemas.openxmlformats.org/officeDocument/2006/relationships/tags" Target="../tags/tag27.xml"/><Relationship Id="rId26" Type="http://schemas.openxmlformats.org/officeDocument/2006/relationships/tags" Target="../tags/tag26.xml"/><Relationship Id="rId25" Type="http://schemas.openxmlformats.org/officeDocument/2006/relationships/tags" Target="../tags/tag25.xml"/><Relationship Id="rId24" Type="http://schemas.openxmlformats.org/officeDocument/2006/relationships/tags" Target="../tags/tag24.xml"/><Relationship Id="rId23" Type="http://schemas.openxmlformats.org/officeDocument/2006/relationships/tags" Target="../tags/tag23.xml"/><Relationship Id="rId22" Type="http://schemas.openxmlformats.org/officeDocument/2006/relationships/tags" Target="../tags/tag22.xml"/><Relationship Id="rId21" Type="http://schemas.openxmlformats.org/officeDocument/2006/relationships/tags" Target="../tags/tag21.xml"/><Relationship Id="rId20" Type="http://schemas.openxmlformats.org/officeDocument/2006/relationships/tags" Target="../tags/tag20.xml"/><Relationship Id="rId2" Type="http://schemas.openxmlformats.org/officeDocument/2006/relationships/tags" Target="../tags/tag2.xml"/><Relationship Id="rId19" Type="http://schemas.openxmlformats.org/officeDocument/2006/relationships/tags" Target="../tags/tag19.xml"/><Relationship Id="rId18" Type="http://schemas.openxmlformats.org/officeDocument/2006/relationships/tags" Target="../tags/tag18.xml"/><Relationship Id="rId17" Type="http://schemas.openxmlformats.org/officeDocument/2006/relationships/tags" Target="../tags/tag17.xml"/><Relationship Id="rId16" Type="http://schemas.openxmlformats.org/officeDocument/2006/relationships/tags" Target="../tags/tag16.xml"/><Relationship Id="rId15" Type="http://schemas.openxmlformats.org/officeDocument/2006/relationships/tags" Target="../tags/tag15.xml"/><Relationship Id="rId14" Type="http://schemas.openxmlformats.org/officeDocument/2006/relationships/tags" Target="../tags/tag14.xml"/><Relationship Id="rId13" Type="http://schemas.openxmlformats.org/officeDocument/2006/relationships/tags" Target="../tags/tag13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3.jpeg"/><Relationship Id="rId8" Type="http://schemas.openxmlformats.org/officeDocument/2006/relationships/image" Target="../media/image2.jpeg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0" Type="http://schemas.openxmlformats.org/officeDocument/2006/relationships/slideLayout" Target="../slideLayouts/slideLayout4.xml"/><Relationship Id="rId1" Type="http://schemas.openxmlformats.org/officeDocument/2006/relationships/tags" Target="../tags/tag3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52.xml"/><Relationship Id="rId8" Type="http://schemas.openxmlformats.org/officeDocument/2006/relationships/tags" Target="../tags/tag51.xml"/><Relationship Id="rId7" Type="http://schemas.openxmlformats.org/officeDocument/2006/relationships/tags" Target="../tags/tag50.xml"/><Relationship Id="rId6" Type="http://schemas.openxmlformats.org/officeDocument/2006/relationships/tags" Target="../tags/tag49.xml"/><Relationship Id="rId5" Type="http://schemas.openxmlformats.org/officeDocument/2006/relationships/tags" Target="../tags/tag48.xml"/><Relationship Id="rId4" Type="http://schemas.openxmlformats.org/officeDocument/2006/relationships/tags" Target="../tags/tag47.xml"/><Relationship Id="rId3" Type="http://schemas.openxmlformats.org/officeDocument/2006/relationships/tags" Target="../tags/tag46.xml"/><Relationship Id="rId2" Type="http://schemas.openxmlformats.org/officeDocument/2006/relationships/tags" Target="../tags/tag45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60.xml"/><Relationship Id="rId16" Type="http://schemas.openxmlformats.org/officeDocument/2006/relationships/tags" Target="../tags/tag59.xml"/><Relationship Id="rId15" Type="http://schemas.openxmlformats.org/officeDocument/2006/relationships/tags" Target="../tags/tag58.xml"/><Relationship Id="rId14" Type="http://schemas.openxmlformats.org/officeDocument/2006/relationships/tags" Target="../tags/tag57.xml"/><Relationship Id="rId13" Type="http://schemas.openxmlformats.org/officeDocument/2006/relationships/tags" Target="../tags/tag56.xml"/><Relationship Id="rId12" Type="http://schemas.openxmlformats.org/officeDocument/2006/relationships/tags" Target="../tags/tag55.xml"/><Relationship Id="rId11" Type="http://schemas.openxmlformats.org/officeDocument/2006/relationships/tags" Target="../tags/tag54.xml"/><Relationship Id="rId10" Type="http://schemas.openxmlformats.org/officeDocument/2006/relationships/tags" Target="../tags/tag53.xml"/><Relationship Id="rId1" Type="http://schemas.openxmlformats.org/officeDocument/2006/relationships/tags" Target="../tags/tag4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69.xml"/><Relationship Id="rId8" Type="http://schemas.openxmlformats.org/officeDocument/2006/relationships/tags" Target="../tags/tag68.xml"/><Relationship Id="rId7" Type="http://schemas.openxmlformats.org/officeDocument/2006/relationships/tags" Target="../tags/tag67.xml"/><Relationship Id="rId6" Type="http://schemas.openxmlformats.org/officeDocument/2006/relationships/tags" Target="../tags/tag66.xml"/><Relationship Id="rId5" Type="http://schemas.openxmlformats.org/officeDocument/2006/relationships/tags" Target="../tags/tag65.xml"/><Relationship Id="rId4" Type="http://schemas.openxmlformats.org/officeDocument/2006/relationships/tags" Target="../tags/tag64.xml"/><Relationship Id="rId3" Type="http://schemas.openxmlformats.org/officeDocument/2006/relationships/tags" Target="../tags/tag63.xml"/><Relationship Id="rId20" Type="http://schemas.openxmlformats.org/officeDocument/2006/relationships/slideLayout" Target="../slideLayouts/slideLayout4.xml"/><Relationship Id="rId2" Type="http://schemas.openxmlformats.org/officeDocument/2006/relationships/tags" Target="../tags/tag62.xml"/><Relationship Id="rId19" Type="http://schemas.openxmlformats.org/officeDocument/2006/relationships/tags" Target="../tags/tag79.xml"/><Relationship Id="rId18" Type="http://schemas.openxmlformats.org/officeDocument/2006/relationships/tags" Target="../tags/tag78.xml"/><Relationship Id="rId17" Type="http://schemas.openxmlformats.org/officeDocument/2006/relationships/tags" Target="../tags/tag77.xml"/><Relationship Id="rId16" Type="http://schemas.openxmlformats.org/officeDocument/2006/relationships/tags" Target="../tags/tag76.xml"/><Relationship Id="rId15" Type="http://schemas.openxmlformats.org/officeDocument/2006/relationships/tags" Target="../tags/tag75.xml"/><Relationship Id="rId14" Type="http://schemas.openxmlformats.org/officeDocument/2006/relationships/tags" Target="../tags/tag74.xml"/><Relationship Id="rId13" Type="http://schemas.openxmlformats.org/officeDocument/2006/relationships/tags" Target="../tags/tag73.xml"/><Relationship Id="rId12" Type="http://schemas.openxmlformats.org/officeDocument/2006/relationships/tags" Target="../tags/tag72.xml"/><Relationship Id="rId11" Type="http://schemas.openxmlformats.org/officeDocument/2006/relationships/tags" Target="../tags/tag71.xml"/><Relationship Id="rId10" Type="http://schemas.openxmlformats.org/officeDocument/2006/relationships/tags" Target="../tags/tag70.xml"/><Relationship Id="rId1" Type="http://schemas.openxmlformats.org/officeDocument/2006/relationships/tags" Target="../tags/tag6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image" Target="../media/image4.jpeg"/><Relationship Id="rId7" Type="http://schemas.openxmlformats.org/officeDocument/2006/relationships/tags" Target="../tags/tag86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" Type="http://schemas.openxmlformats.org/officeDocument/2006/relationships/tags" Target="../tags/tag82.xml"/><Relationship Id="rId2" Type="http://schemas.openxmlformats.org/officeDocument/2006/relationships/tags" Target="../tags/tag81.xml"/><Relationship Id="rId19" Type="http://schemas.openxmlformats.org/officeDocument/2006/relationships/notesSlide" Target="../notesSlides/notesSlide6.xml"/><Relationship Id="rId18" Type="http://schemas.openxmlformats.org/officeDocument/2006/relationships/slideLayout" Target="../slideLayouts/slideLayout4.xml"/><Relationship Id="rId17" Type="http://schemas.openxmlformats.org/officeDocument/2006/relationships/tags" Target="../tags/tag94.xml"/><Relationship Id="rId16" Type="http://schemas.openxmlformats.org/officeDocument/2006/relationships/tags" Target="../tags/tag93.xml"/><Relationship Id="rId15" Type="http://schemas.openxmlformats.org/officeDocument/2006/relationships/tags" Target="../tags/tag92.xml"/><Relationship Id="rId14" Type="http://schemas.openxmlformats.org/officeDocument/2006/relationships/tags" Target="../tags/tag91.xml"/><Relationship Id="rId13" Type="http://schemas.openxmlformats.org/officeDocument/2006/relationships/tags" Target="../tags/tag90.xml"/><Relationship Id="rId12" Type="http://schemas.openxmlformats.org/officeDocument/2006/relationships/image" Target="../media/image5.png"/><Relationship Id="rId11" Type="http://schemas.openxmlformats.org/officeDocument/2006/relationships/tags" Target="../tags/tag89.xml"/><Relationship Id="rId10" Type="http://schemas.openxmlformats.org/officeDocument/2006/relationships/tags" Target="../tags/tag88.xml"/><Relationship Id="rId1" Type="http://schemas.openxmlformats.org/officeDocument/2006/relationships/tags" Target="../tags/tag8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03.xml"/><Relationship Id="rId8" Type="http://schemas.openxmlformats.org/officeDocument/2006/relationships/tags" Target="../tags/tag102.xml"/><Relationship Id="rId7" Type="http://schemas.openxmlformats.org/officeDocument/2006/relationships/tags" Target="../tags/tag101.xml"/><Relationship Id="rId6" Type="http://schemas.openxmlformats.org/officeDocument/2006/relationships/tags" Target="../tags/tag100.xml"/><Relationship Id="rId5" Type="http://schemas.openxmlformats.org/officeDocument/2006/relationships/tags" Target="../tags/tag99.xml"/><Relationship Id="rId4" Type="http://schemas.openxmlformats.org/officeDocument/2006/relationships/tags" Target="../tags/tag98.xml"/><Relationship Id="rId3" Type="http://schemas.openxmlformats.org/officeDocument/2006/relationships/tags" Target="../tags/tag97.xml"/><Relationship Id="rId23" Type="http://schemas.openxmlformats.org/officeDocument/2006/relationships/slideLayout" Target="../slideLayouts/slideLayout4.xml"/><Relationship Id="rId22" Type="http://schemas.openxmlformats.org/officeDocument/2006/relationships/tags" Target="../tags/tag116.xml"/><Relationship Id="rId21" Type="http://schemas.openxmlformats.org/officeDocument/2006/relationships/tags" Target="../tags/tag115.xml"/><Relationship Id="rId20" Type="http://schemas.openxmlformats.org/officeDocument/2006/relationships/tags" Target="../tags/tag114.xml"/><Relationship Id="rId2" Type="http://schemas.openxmlformats.org/officeDocument/2006/relationships/tags" Target="../tags/tag96.xml"/><Relationship Id="rId19" Type="http://schemas.openxmlformats.org/officeDocument/2006/relationships/tags" Target="../tags/tag113.xml"/><Relationship Id="rId18" Type="http://schemas.openxmlformats.org/officeDocument/2006/relationships/tags" Target="../tags/tag112.xml"/><Relationship Id="rId17" Type="http://schemas.openxmlformats.org/officeDocument/2006/relationships/tags" Target="../tags/tag111.xml"/><Relationship Id="rId16" Type="http://schemas.openxmlformats.org/officeDocument/2006/relationships/tags" Target="../tags/tag110.xml"/><Relationship Id="rId15" Type="http://schemas.openxmlformats.org/officeDocument/2006/relationships/tags" Target="../tags/tag109.xml"/><Relationship Id="rId14" Type="http://schemas.openxmlformats.org/officeDocument/2006/relationships/tags" Target="../tags/tag108.xml"/><Relationship Id="rId13" Type="http://schemas.openxmlformats.org/officeDocument/2006/relationships/tags" Target="../tags/tag107.xml"/><Relationship Id="rId12" Type="http://schemas.openxmlformats.org/officeDocument/2006/relationships/tags" Target="../tags/tag106.xml"/><Relationship Id="rId11" Type="http://schemas.openxmlformats.org/officeDocument/2006/relationships/tags" Target="../tags/tag105.xml"/><Relationship Id="rId10" Type="http://schemas.openxmlformats.org/officeDocument/2006/relationships/tags" Target="../tags/tag104.xml"/><Relationship Id="rId1" Type="http://schemas.openxmlformats.org/officeDocument/2006/relationships/tags" Target="../tags/tag9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45" y="-267866"/>
            <a:ext cx="12192000" cy="6852181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2228441" y="1406811"/>
            <a:ext cx="7871010" cy="3932089"/>
          </a:xfrm>
          <a:prstGeom prst="rect">
            <a:avLst/>
          </a:prstGeom>
          <a:solidFill>
            <a:srgbClr val="244C89"/>
          </a:soli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4" name="矩形 3"/>
          <p:cNvSpPr/>
          <p:nvPr/>
        </p:nvSpPr>
        <p:spPr>
          <a:xfrm>
            <a:off x="2429435" y="1711367"/>
            <a:ext cx="7333130" cy="3441085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5" name="文本框 4"/>
          <p:cNvSpPr txBox="1"/>
          <p:nvPr/>
        </p:nvSpPr>
        <p:spPr>
          <a:xfrm>
            <a:off x="2637247" y="2011249"/>
            <a:ext cx="7053116" cy="17157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20000"/>
              </a:lnSpc>
            </a:pPr>
            <a:r>
              <a:rPr lang="en-US" sz="4400" b="1">
                <a:solidFill>
                  <a:schemeClr val="bg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Update and Protect </a:t>
            </a:r>
            <a:endParaRPr lang="en-US" sz="4400" b="1">
              <a:solidFill>
                <a:schemeClr val="bg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+mn-ea"/>
            </a:endParaRPr>
          </a:p>
          <a:p>
            <a:pPr algn="ctr">
              <a:lnSpc>
                <a:spcPct val="120000"/>
              </a:lnSpc>
            </a:pPr>
            <a:r>
              <a:rPr lang="en-US" sz="4400" b="1">
                <a:solidFill>
                  <a:schemeClr val="bg1">
                    <a:alpha val="100000"/>
                  </a:scheme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the  Library’ Collection</a:t>
            </a:r>
            <a:endParaRPr lang="en-US" altLang="en-US" sz="4400" b="1" dirty="0">
              <a:solidFill>
                <a:schemeClr val="bg1">
                  <a:alpha val="100000"/>
                </a:scheme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005830" y="4686935"/>
            <a:ext cx="6096000" cy="46545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>
              <a:lnSpc>
                <a:spcPct val="120000"/>
              </a:lnSpc>
              <a:spcBef>
                <a:spcPts val="375"/>
              </a:spcBef>
            </a:pPr>
            <a:r>
              <a:rPr lang="en-US" altLang="zh-CN" sz="2025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Group:</a:t>
            </a:r>
            <a:r>
              <a:rPr lang="zh-CN" altLang="en-US" sz="2025">
                <a:solidFill>
                  <a:srgbClr val="FFFFFF">
                    <a:alpha val="100000"/>
                  </a:srgbClr>
                </a:solidFill>
                <a:latin typeface="Noto Sans SC" panose="020B0200000000000000" charset="-122"/>
                <a:ea typeface="Noto Sans SC" panose="020B0200000000000000" charset="-122"/>
                <a:cs typeface="Noto Sans SC" panose="020B0200000000000000" charset="-122"/>
                <a:sym typeface="+mn-ea"/>
              </a:rPr>
              <a:t>刘振伟、陈钟宇、张庆阳</a:t>
            </a:r>
            <a:endParaRPr lang="zh-CN" altLang="en-US" sz="2025">
              <a:solidFill>
                <a:srgbClr val="FFFFFF">
                  <a:alpha val="100000"/>
                </a:srgbClr>
              </a:solidFill>
              <a:latin typeface="Noto Sans SC" panose="020B0200000000000000" charset="-122"/>
              <a:ea typeface="Noto Sans SC" panose="020B0200000000000000" charset="-122"/>
              <a:cs typeface="Noto Sans SC" panose="020B0200000000000000" charset="-122"/>
              <a:sym typeface="+mn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9"/>
            <a:ext cx="12192000" cy="6852181"/>
          </a:xfrm>
          <a:prstGeom prst="rect">
            <a:avLst/>
          </a:prstGeom>
        </p:spPr>
      </p:pic>
      <p:sp>
        <p:nvSpPr>
          <p:cNvPr id="54" name="矩形 53"/>
          <p:cNvSpPr/>
          <p:nvPr/>
        </p:nvSpPr>
        <p:spPr>
          <a:xfrm>
            <a:off x="2997200" y="423263"/>
            <a:ext cx="8780616" cy="60172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90500" dist="635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grpSp>
        <p:nvGrpSpPr>
          <p:cNvPr id="26" name="组合 25"/>
          <p:cNvGrpSpPr/>
          <p:nvPr/>
        </p:nvGrpSpPr>
        <p:grpSpPr>
          <a:xfrm>
            <a:off x="1129619" y="1228068"/>
            <a:ext cx="3045965" cy="1575682"/>
            <a:chOff x="944370" y="632414"/>
            <a:chExt cx="2981065" cy="1542110"/>
          </a:xfrm>
        </p:grpSpPr>
        <p:sp>
          <p:nvSpPr>
            <p:cNvPr id="24" name="矩形 23"/>
            <p:cNvSpPr/>
            <p:nvPr/>
          </p:nvSpPr>
          <p:spPr>
            <a:xfrm>
              <a:off x="1065396" y="632414"/>
              <a:ext cx="2860039" cy="1542110"/>
            </a:xfrm>
            <a:prstGeom prst="rect">
              <a:avLst/>
            </a:prstGeom>
            <a:solidFill>
              <a:srgbClr val="244C89"/>
            </a:solidFill>
            <a:ln>
              <a:noFill/>
            </a:ln>
            <a:effectLst>
              <a:outerShdw blurRad="444500" dist="254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5" name="矩形 24"/>
            <p:cNvSpPr/>
            <p:nvPr/>
          </p:nvSpPr>
          <p:spPr>
            <a:xfrm>
              <a:off x="1194797" y="749939"/>
              <a:ext cx="2601237" cy="1307060"/>
            </a:xfrm>
            <a:prstGeom prst="rect">
              <a:avLst/>
            </a:prstGeom>
            <a:noFill/>
            <a:ln w="25400">
              <a:solidFill>
                <a:schemeClr val="bg1"/>
              </a:solidFill>
            </a:ln>
            <a:effectLst>
              <a:outerShdw blurRad="444500" dist="2540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20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44370" y="1388963"/>
              <a:ext cx="2792383" cy="61254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defRPr/>
              </a:pPr>
              <a:r>
                <a:rPr lang="en-US" altLang="zh-CN" sz="3465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CONTENT</a:t>
              </a:r>
              <a:endParaRPr lang="zh-CN" altLang="en-US" sz="3465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2229307" y="849517"/>
              <a:ext cx="1490820" cy="65257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defRPr/>
              </a:pPr>
              <a:r>
                <a:rPr lang="zh-CN" altLang="en-US" sz="3735" b="1" dirty="0">
                  <a:solidFill>
                    <a:schemeClr val="bg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rPr>
                <a:t>目 录</a:t>
              </a:r>
              <a:endParaRPr lang="zh-CN" altLang="en-US" sz="3735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 rot="16200000" flipV="1">
              <a:off x="2113755" y="1100764"/>
              <a:ext cx="313392" cy="189148"/>
            </a:xfrm>
            <a:prstGeom prst="line">
              <a:avLst/>
            </a:prstGeom>
            <a:ln w="381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/>
          <p:cNvGrpSpPr/>
          <p:nvPr>
            <p:custDataLst>
              <p:tags r:id="rId2"/>
            </p:custDataLst>
          </p:nvPr>
        </p:nvGrpSpPr>
        <p:grpSpPr>
          <a:xfrm>
            <a:off x="5714354" y="1664538"/>
            <a:ext cx="4890672" cy="920750"/>
            <a:chOff x="5714354" y="1664538"/>
            <a:chExt cx="4890672" cy="920750"/>
          </a:xfrm>
        </p:grpSpPr>
        <p:grpSp>
          <p:nvGrpSpPr>
            <p:cNvPr id="37" name="组合 36"/>
            <p:cNvGrpSpPr/>
            <p:nvPr/>
          </p:nvGrpSpPr>
          <p:grpSpPr>
            <a:xfrm>
              <a:off x="5714354" y="1664538"/>
              <a:ext cx="4364990" cy="920750"/>
              <a:chOff x="4753236" y="2069839"/>
              <a:chExt cx="4364990" cy="920750"/>
            </a:xfrm>
          </p:grpSpPr>
          <p:grpSp>
            <p:nvGrpSpPr>
              <p:cNvPr id="52" name="组合 21"/>
              <p:cNvGrpSpPr/>
              <p:nvPr/>
            </p:nvGrpSpPr>
            <p:grpSpPr bwMode="auto">
              <a:xfrm>
                <a:off x="4753236" y="2069839"/>
                <a:ext cx="576262" cy="576262"/>
                <a:chOff x="6170389" y="2579551"/>
                <a:chExt cx="576064" cy="576064"/>
              </a:xfrm>
            </p:grpSpPr>
            <p:sp>
              <p:nvSpPr>
                <p:cNvPr id="57" name="圆角矩形 10"/>
                <p:cNvSpPr>
                  <a:spLocks noChangeArrowheads="1"/>
                </p:cNvSpPr>
                <p:nvPr>
                  <p:custDataLst>
                    <p:tags r:id="rId3"/>
                  </p:custDataLst>
                </p:nvPr>
              </p:nvSpPr>
              <p:spPr bwMode="auto">
                <a:xfrm>
                  <a:off x="6170389" y="2579551"/>
                  <a:ext cx="576064" cy="57606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244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仿宋_GB2312" pitchFamily="1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zh-CN" altLang="en-US" sz="1800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58" name="Freeform 27"/>
                <p:cNvSpPr>
                  <a:spLocks noEditPoints="1"/>
                </p:cNvSpPr>
                <p:nvPr>
                  <p:custDataLst>
                    <p:tags r:id="rId4"/>
                  </p:custDataLst>
                </p:nvPr>
              </p:nvSpPr>
              <p:spPr bwMode="auto">
                <a:xfrm>
                  <a:off x="6344742" y="2711328"/>
                  <a:ext cx="312142" cy="334857"/>
                </a:xfrm>
                <a:custGeom>
                  <a:avLst/>
                  <a:gdLst>
                    <a:gd name="T0" fmla="*/ 2147483646 w 812"/>
                    <a:gd name="T1" fmla="*/ 0 h 858"/>
                    <a:gd name="T2" fmla="*/ 2147483646 w 812"/>
                    <a:gd name="T3" fmla="*/ 2147483646 h 858"/>
                    <a:gd name="T4" fmla="*/ 2147483646 w 812"/>
                    <a:gd name="T5" fmla="*/ 2147483646 h 858"/>
                    <a:gd name="T6" fmla="*/ 2147483646 w 812"/>
                    <a:gd name="T7" fmla="*/ 2147483646 h 858"/>
                    <a:gd name="T8" fmla="*/ 2147483646 w 812"/>
                    <a:gd name="T9" fmla="*/ 2147483646 h 858"/>
                    <a:gd name="T10" fmla="*/ 2147483646 w 812"/>
                    <a:gd name="T11" fmla="*/ 2147483646 h 858"/>
                    <a:gd name="T12" fmla="*/ 2147483646 w 812"/>
                    <a:gd name="T13" fmla="*/ 2147483646 h 858"/>
                    <a:gd name="T14" fmla="*/ 2147483646 w 812"/>
                    <a:gd name="T15" fmla="*/ 2147483646 h 858"/>
                    <a:gd name="T16" fmla="*/ 0 w 812"/>
                    <a:gd name="T17" fmla="*/ 2147483646 h 858"/>
                    <a:gd name="T18" fmla="*/ 2147483646 w 812"/>
                    <a:gd name="T19" fmla="*/ 2147483646 h 858"/>
                    <a:gd name="T20" fmla="*/ 2147483646 w 812"/>
                    <a:gd name="T21" fmla="*/ 2147483646 h 858"/>
                    <a:gd name="T22" fmla="*/ 2147483646 w 812"/>
                    <a:gd name="T23" fmla="*/ 2147483646 h 858"/>
                    <a:gd name="T24" fmla="*/ 2147483646 w 812"/>
                    <a:gd name="T25" fmla="*/ 2147483646 h 858"/>
                    <a:gd name="T26" fmla="*/ 2147483646 w 812"/>
                    <a:gd name="T27" fmla="*/ 2147483646 h 858"/>
                    <a:gd name="T28" fmla="*/ 2147483646 w 812"/>
                    <a:gd name="T29" fmla="*/ 2147483646 h 858"/>
                    <a:gd name="T30" fmla="*/ 2147483646 w 812"/>
                    <a:gd name="T31" fmla="*/ 2147483646 h 858"/>
                    <a:gd name="T32" fmla="*/ 2147483646 w 812"/>
                    <a:gd name="T33" fmla="*/ 2147483646 h 858"/>
                    <a:gd name="T34" fmla="*/ 2147483646 w 812"/>
                    <a:gd name="T35" fmla="*/ 2147483646 h 858"/>
                    <a:gd name="T36" fmla="*/ 2147483646 w 812"/>
                    <a:gd name="T37" fmla="*/ 2147483646 h 858"/>
                    <a:gd name="T38" fmla="*/ 2147483646 w 812"/>
                    <a:gd name="T39" fmla="*/ 2147483646 h 858"/>
                    <a:gd name="T40" fmla="*/ 2147483646 w 812"/>
                    <a:gd name="T41" fmla="*/ 2147483646 h 858"/>
                    <a:gd name="T42" fmla="*/ 2147483646 w 812"/>
                    <a:gd name="T43" fmla="*/ 2147483646 h 858"/>
                    <a:gd name="T44" fmla="*/ 2147483646 w 812"/>
                    <a:gd name="T45" fmla="*/ 2147483646 h 858"/>
                    <a:gd name="T46" fmla="*/ 2147483646 w 812"/>
                    <a:gd name="T47" fmla="*/ 2147483646 h 858"/>
                    <a:gd name="T48" fmla="*/ 2147483646 w 812"/>
                    <a:gd name="T49" fmla="*/ 2147483646 h 858"/>
                    <a:gd name="T50" fmla="*/ 2147483646 w 812"/>
                    <a:gd name="T51" fmla="*/ 2147483646 h 858"/>
                    <a:gd name="T52" fmla="*/ 2147483646 w 812"/>
                    <a:gd name="T53" fmla="*/ 2147483646 h 858"/>
                    <a:gd name="T54" fmla="*/ 2147483646 w 812"/>
                    <a:gd name="T55" fmla="*/ 2147483646 h 858"/>
                    <a:gd name="T56" fmla="*/ 2147483646 w 812"/>
                    <a:gd name="T57" fmla="*/ 2147483646 h 858"/>
                    <a:gd name="T58" fmla="*/ 2147483646 w 812"/>
                    <a:gd name="T59" fmla="*/ 2147483646 h 858"/>
                    <a:gd name="T60" fmla="*/ 2147483646 w 812"/>
                    <a:gd name="T61" fmla="*/ 2147483646 h 858"/>
                    <a:gd name="T62" fmla="*/ 2147483646 w 812"/>
                    <a:gd name="T63" fmla="*/ 2147483646 h 858"/>
                    <a:gd name="T64" fmla="*/ 2147483646 w 812"/>
                    <a:gd name="T65" fmla="*/ 2147483646 h 858"/>
                    <a:gd name="T66" fmla="*/ 2147483646 w 812"/>
                    <a:gd name="T67" fmla="*/ 2147483646 h 858"/>
                    <a:gd name="T68" fmla="*/ 2147483646 w 812"/>
                    <a:gd name="T69" fmla="*/ 2147483646 h 858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</a:gdLst>
                  <a:ahLst/>
                  <a:cxnLst>
                    <a:cxn ang="T70">
                      <a:pos x="T0" y="T1"/>
                    </a:cxn>
                    <a:cxn ang="T71">
                      <a:pos x="T2" y="T3"/>
                    </a:cxn>
                    <a:cxn ang="T72">
                      <a:pos x="T4" y="T5"/>
                    </a:cxn>
                    <a:cxn ang="T73">
                      <a:pos x="T6" y="T7"/>
                    </a:cxn>
                    <a:cxn ang="T74">
                      <a:pos x="T8" y="T9"/>
                    </a:cxn>
                    <a:cxn ang="T75">
                      <a:pos x="T10" y="T11"/>
                    </a:cxn>
                    <a:cxn ang="T76">
                      <a:pos x="T12" y="T13"/>
                    </a:cxn>
                    <a:cxn ang="T77">
                      <a:pos x="T14" y="T15"/>
                    </a:cxn>
                    <a:cxn ang="T78">
                      <a:pos x="T16" y="T17"/>
                    </a:cxn>
                    <a:cxn ang="T79">
                      <a:pos x="T18" y="T19"/>
                    </a:cxn>
                    <a:cxn ang="T80">
                      <a:pos x="T20" y="T21"/>
                    </a:cxn>
                    <a:cxn ang="T81">
                      <a:pos x="T22" y="T23"/>
                    </a:cxn>
                    <a:cxn ang="T82">
                      <a:pos x="T24" y="T25"/>
                    </a:cxn>
                    <a:cxn ang="T83">
                      <a:pos x="T26" y="T27"/>
                    </a:cxn>
                    <a:cxn ang="T84">
                      <a:pos x="T28" y="T29"/>
                    </a:cxn>
                    <a:cxn ang="T85">
                      <a:pos x="T30" y="T31"/>
                    </a:cxn>
                    <a:cxn ang="T86">
                      <a:pos x="T32" y="T33"/>
                    </a:cxn>
                    <a:cxn ang="T87">
                      <a:pos x="T34" y="T35"/>
                    </a:cxn>
                    <a:cxn ang="T88">
                      <a:pos x="T36" y="T37"/>
                    </a:cxn>
                    <a:cxn ang="T89">
                      <a:pos x="T38" y="T39"/>
                    </a:cxn>
                    <a:cxn ang="T90">
                      <a:pos x="T40" y="T41"/>
                    </a:cxn>
                    <a:cxn ang="T91">
                      <a:pos x="T42" y="T43"/>
                    </a:cxn>
                    <a:cxn ang="T92">
                      <a:pos x="T44" y="T45"/>
                    </a:cxn>
                    <a:cxn ang="T93">
                      <a:pos x="T46" y="T47"/>
                    </a:cxn>
                    <a:cxn ang="T94">
                      <a:pos x="T48" y="T49"/>
                    </a:cxn>
                    <a:cxn ang="T95">
                      <a:pos x="T50" y="T51"/>
                    </a:cxn>
                    <a:cxn ang="T96">
                      <a:pos x="T52" y="T53"/>
                    </a:cxn>
                    <a:cxn ang="T97">
                      <a:pos x="T54" y="T55"/>
                    </a:cxn>
                    <a:cxn ang="T98">
                      <a:pos x="T56" y="T57"/>
                    </a:cxn>
                    <a:cxn ang="T99">
                      <a:pos x="T58" y="T59"/>
                    </a:cxn>
                    <a:cxn ang="T100">
                      <a:pos x="T60" y="T61"/>
                    </a:cxn>
                    <a:cxn ang="T101">
                      <a:pos x="T62" y="T63"/>
                    </a:cxn>
                    <a:cxn ang="T102">
                      <a:pos x="T64" y="T65"/>
                    </a:cxn>
                    <a:cxn ang="T103">
                      <a:pos x="T66" y="T67"/>
                    </a:cxn>
                    <a:cxn ang="T104">
                      <a:pos x="T68" y="T69"/>
                    </a:cxn>
                  </a:cxnLst>
                  <a:rect l="0" t="0" r="r" b="b"/>
                  <a:pathLst>
                    <a:path w="812" h="858">
                      <a:moveTo>
                        <a:pt x="179" y="0"/>
                      </a:moveTo>
                      <a:lnTo>
                        <a:pt x="507" y="0"/>
                      </a:lnTo>
                      <a:cubicBezTo>
                        <a:pt x="569" y="0"/>
                        <a:pt x="620" y="51"/>
                        <a:pt x="620" y="113"/>
                      </a:cubicBezTo>
                      <a:lnTo>
                        <a:pt x="620" y="264"/>
                      </a:lnTo>
                      <a:cubicBezTo>
                        <a:pt x="584" y="292"/>
                        <a:pt x="563" y="318"/>
                        <a:pt x="535" y="356"/>
                      </a:cubicBezTo>
                      <a:lnTo>
                        <a:pt x="535" y="113"/>
                      </a:lnTo>
                      <a:cubicBezTo>
                        <a:pt x="535" y="98"/>
                        <a:pt x="522" y="85"/>
                        <a:pt x="507" y="85"/>
                      </a:cubicBezTo>
                      <a:lnTo>
                        <a:pt x="247" y="85"/>
                      </a:lnTo>
                      <a:lnTo>
                        <a:pt x="247" y="204"/>
                      </a:lnTo>
                      <a:cubicBezTo>
                        <a:pt x="247" y="216"/>
                        <a:pt x="237" y="226"/>
                        <a:pt x="225" y="226"/>
                      </a:cubicBezTo>
                      <a:lnTo>
                        <a:pt x="86" y="226"/>
                      </a:lnTo>
                      <a:lnTo>
                        <a:pt x="86" y="643"/>
                      </a:lnTo>
                      <a:cubicBezTo>
                        <a:pt x="86" y="658"/>
                        <a:pt x="98" y="670"/>
                        <a:pt x="113" y="670"/>
                      </a:cubicBezTo>
                      <a:lnTo>
                        <a:pt x="375" y="670"/>
                      </a:lnTo>
                      <a:cubicBezTo>
                        <a:pt x="366" y="699"/>
                        <a:pt x="358" y="727"/>
                        <a:pt x="353" y="756"/>
                      </a:cubicBezTo>
                      <a:lnTo>
                        <a:pt x="113" y="756"/>
                      </a:lnTo>
                      <a:cubicBezTo>
                        <a:pt x="51" y="756"/>
                        <a:pt x="0" y="705"/>
                        <a:pt x="0" y="643"/>
                      </a:cubicBezTo>
                      <a:lnTo>
                        <a:pt x="0" y="178"/>
                      </a:lnTo>
                      <a:lnTo>
                        <a:pt x="179" y="0"/>
                      </a:lnTo>
                      <a:close/>
                      <a:moveTo>
                        <a:pt x="721" y="277"/>
                      </a:moveTo>
                      <a:cubicBezTo>
                        <a:pt x="733" y="283"/>
                        <a:pt x="740" y="295"/>
                        <a:pt x="743" y="310"/>
                      </a:cubicBezTo>
                      <a:cubicBezTo>
                        <a:pt x="765" y="316"/>
                        <a:pt x="786" y="330"/>
                        <a:pt x="802" y="358"/>
                      </a:cubicBezTo>
                      <a:cubicBezTo>
                        <a:pt x="812" y="382"/>
                        <a:pt x="808" y="417"/>
                        <a:pt x="794" y="442"/>
                      </a:cubicBezTo>
                      <a:cubicBezTo>
                        <a:pt x="770" y="487"/>
                        <a:pt x="736" y="543"/>
                        <a:pt x="707" y="588"/>
                      </a:cubicBezTo>
                      <a:cubicBezTo>
                        <a:pt x="688" y="595"/>
                        <a:pt x="692" y="556"/>
                        <a:pt x="699" y="546"/>
                      </a:cubicBezTo>
                      <a:cubicBezTo>
                        <a:pt x="723" y="510"/>
                        <a:pt x="743" y="477"/>
                        <a:pt x="762" y="413"/>
                      </a:cubicBezTo>
                      <a:cubicBezTo>
                        <a:pt x="766" y="382"/>
                        <a:pt x="752" y="368"/>
                        <a:pt x="743" y="355"/>
                      </a:cubicBezTo>
                      <a:cubicBezTo>
                        <a:pt x="742" y="358"/>
                        <a:pt x="742" y="360"/>
                        <a:pt x="741" y="363"/>
                      </a:cubicBezTo>
                      <a:cubicBezTo>
                        <a:pt x="723" y="355"/>
                        <a:pt x="706" y="346"/>
                        <a:pt x="688" y="337"/>
                      </a:cubicBezTo>
                      <a:cubicBezTo>
                        <a:pt x="670" y="327"/>
                        <a:pt x="653" y="314"/>
                        <a:pt x="636" y="302"/>
                      </a:cubicBezTo>
                      <a:cubicBezTo>
                        <a:pt x="669" y="274"/>
                        <a:pt x="698" y="264"/>
                        <a:pt x="721" y="277"/>
                      </a:cubicBezTo>
                      <a:close/>
                      <a:moveTo>
                        <a:pt x="734" y="395"/>
                      </a:moveTo>
                      <a:cubicBezTo>
                        <a:pt x="719" y="445"/>
                        <a:pt x="690" y="508"/>
                        <a:pt x="649" y="579"/>
                      </a:cubicBezTo>
                      <a:cubicBezTo>
                        <a:pt x="628" y="615"/>
                        <a:pt x="604" y="650"/>
                        <a:pt x="580" y="681"/>
                      </a:cubicBezTo>
                      <a:cubicBezTo>
                        <a:pt x="557" y="670"/>
                        <a:pt x="535" y="658"/>
                        <a:pt x="512" y="646"/>
                      </a:cubicBezTo>
                      <a:cubicBezTo>
                        <a:pt x="488" y="633"/>
                        <a:pt x="465" y="617"/>
                        <a:pt x="442" y="601"/>
                      </a:cubicBezTo>
                      <a:cubicBezTo>
                        <a:pt x="457" y="565"/>
                        <a:pt x="475" y="527"/>
                        <a:pt x="496" y="491"/>
                      </a:cubicBezTo>
                      <a:cubicBezTo>
                        <a:pt x="536" y="420"/>
                        <a:pt x="576" y="363"/>
                        <a:pt x="612" y="325"/>
                      </a:cubicBezTo>
                      <a:cubicBezTo>
                        <a:pt x="631" y="338"/>
                        <a:pt x="650" y="351"/>
                        <a:pt x="671" y="363"/>
                      </a:cubicBezTo>
                      <a:cubicBezTo>
                        <a:pt x="691" y="375"/>
                        <a:pt x="712" y="384"/>
                        <a:pt x="734" y="395"/>
                      </a:cubicBezTo>
                      <a:close/>
                      <a:moveTo>
                        <a:pt x="560" y="707"/>
                      </a:moveTo>
                      <a:cubicBezTo>
                        <a:pt x="486" y="797"/>
                        <a:pt x="410" y="858"/>
                        <a:pt x="392" y="848"/>
                      </a:cubicBezTo>
                      <a:cubicBezTo>
                        <a:pt x="375" y="838"/>
                        <a:pt x="389" y="742"/>
                        <a:pt x="430" y="632"/>
                      </a:cubicBezTo>
                      <a:cubicBezTo>
                        <a:pt x="451" y="645"/>
                        <a:pt x="472" y="659"/>
                        <a:pt x="494" y="672"/>
                      </a:cubicBezTo>
                      <a:cubicBezTo>
                        <a:pt x="516" y="685"/>
                        <a:pt x="538" y="695"/>
                        <a:pt x="560" y="707"/>
                      </a:cubicBezTo>
                      <a:close/>
                      <a:moveTo>
                        <a:pt x="294" y="149"/>
                      </a:moveTo>
                      <a:lnTo>
                        <a:pt x="482" y="149"/>
                      </a:lnTo>
                      <a:lnTo>
                        <a:pt x="482" y="193"/>
                      </a:lnTo>
                      <a:lnTo>
                        <a:pt x="294" y="193"/>
                      </a:lnTo>
                      <a:lnTo>
                        <a:pt x="294" y="149"/>
                      </a:lnTo>
                      <a:close/>
                      <a:moveTo>
                        <a:pt x="148" y="437"/>
                      </a:moveTo>
                      <a:lnTo>
                        <a:pt x="258" y="437"/>
                      </a:lnTo>
                      <a:lnTo>
                        <a:pt x="258" y="480"/>
                      </a:lnTo>
                      <a:lnTo>
                        <a:pt x="148" y="480"/>
                      </a:lnTo>
                      <a:lnTo>
                        <a:pt x="148" y="437"/>
                      </a:lnTo>
                      <a:close/>
                      <a:moveTo>
                        <a:pt x="148" y="337"/>
                      </a:moveTo>
                      <a:lnTo>
                        <a:pt x="482" y="337"/>
                      </a:lnTo>
                      <a:lnTo>
                        <a:pt x="482" y="381"/>
                      </a:lnTo>
                      <a:lnTo>
                        <a:pt x="148" y="381"/>
                      </a:lnTo>
                      <a:lnTo>
                        <a:pt x="148" y="337"/>
                      </a:lnTo>
                      <a:close/>
                      <a:moveTo>
                        <a:pt x="148" y="245"/>
                      </a:moveTo>
                      <a:lnTo>
                        <a:pt x="482" y="245"/>
                      </a:lnTo>
                      <a:lnTo>
                        <a:pt x="482" y="288"/>
                      </a:lnTo>
                      <a:lnTo>
                        <a:pt x="148" y="288"/>
                      </a:lnTo>
                      <a:lnTo>
                        <a:pt x="148" y="245"/>
                      </a:lnTo>
                      <a:close/>
                      <a:moveTo>
                        <a:pt x="111" y="187"/>
                      </a:moveTo>
                      <a:lnTo>
                        <a:pt x="193" y="187"/>
                      </a:lnTo>
                      <a:cubicBezTo>
                        <a:pt x="201" y="187"/>
                        <a:pt x="208" y="181"/>
                        <a:pt x="208" y="173"/>
                      </a:cubicBezTo>
                      <a:lnTo>
                        <a:pt x="208" y="91"/>
                      </a:lnTo>
                      <a:lnTo>
                        <a:pt x="111" y="18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55" name="Rectangle 14"/>
              <p:cNvSpPr>
                <a:spLocks noChangeArrowheads="1"/>
              </p:cNvSpPr>
              <p:nvPr>
                <p:custDataLst>
                  <p:tags r:id="rId5"/>
                </p:custDataLst>
              </p:nvPr>
            </p:nvSpPr>
            <p:spPr bwMode="auto">
              <a:xfrm>
                <a:off x="5581874" y="2234939"/>
                <a:ext cx="686726" cy="270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zh-CN" altLang="en-US" sz="1600" b="1" dirty="0" smtClean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PART 1</a:t>
                </a:r>
                <a:endParaRPr lang="zh-CN" altLang="en-US" sz="1800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56" name="TextBox 59"/>
              <p:cNvSpPr txBox="1">
                <a:spLocks noChangeArrowheads="1"/>
              </p:cNvSpPr>
              <p:nvPr>
                <p:custDataLst>
                  <p:tags r:id="rId6"/>
                </p:custDataLst>
              </p:nvPr>
            </p:nvSpPr>
            <p:spPr bwMode="auto">
              <a:xfrm>
                <a:off x="6178176" y="2160644"/>
                <a:ext cx="2940050" cy="829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zh-CN" b="1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Problem in the </a:t>
                </a:r>
                <a:endParaRPr lang="en-US" altLang="zh-CN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  <a:p>
                <a:pPr algn="ctr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zh-CN" b="1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school library</a:t>
                </a:r>
                <a:endParaRPr lang="en-US" altLang="zh-CN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38" name="组合 37"/>
            <p:cNvGrpSpPr/>
            <p:nvPr/>
          </p:nvGrpSpPr>
          <p:grpSpPr>
            <a:xfrm flipH="1">
              <a:off x="6433491" y="2147214"/>
              <a:ext cx="4171535" cy="80892"/>
              <a:chOff x="2272062" y="2596259"/>
              <a:chExt cx="4173708" cy="80934"/>
            </a:xfrm>
          </p:grpSpPr>
          <p:cxnSp>
            <p:nvCxnSpPr>
              <p:cNvPr id="39" name="直接连接符 38"/>
              <p:cNvCxnSpPr/>
              <p:nvPr>
                <p:custDataLst>
                  <p:tags r:id="rId7"/>
                </p:custDataLst>
              </p:nvPr>
            </p:nvCxnSpPr>
            <p:spPr>
              <a:xfrm>
                <a:off x="2272062" y="2672770"/>
                <a:ext cx="4158716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sp>
            <p:nvSpPr>
              <p:cNvPr id="51" name="矩形 50"/>
              <p:cNvSpPr/>
              <p:nvPr>
                <p:custDataLst>
                  <p:tags r:id="rId8"/>
                </p:custDataLst>
              </p:nvPr>
            </p:nvSpPr>
            <p:spPr>
              <a:xfrm>
                <a:off x="5494740" y="2596259"/>
                <a:ext cx="951030" cy="80934"/>
              </a:xfrm>
              <a:prstGeom prst="rect">
                <a:avLst/>
              </a:prstGeom>
              <a:solidFill>
                <a:srgbClr val="244C8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20000"/>
                  </a:lnSpc>
                  <a:defRPr/>
                </a:pPr>
                <a:endParaRPr lang="zh-CN" altLang="en-US" sz="1800" kern="0">
                  <a:solidFill>
                    <a:srgbClr val="313D5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59" name="组合 58"/>
          <p:cNvGrpSpPr/>
          <p:nvPr>
            <p:custDataLst>
              <p:tags r:id="rId9"/>
            </p:custDataLst>
          </p:nvPr>
        </p:nvGrpSpPr>
        <p:grpSpPr>
          <a:xfrm>
            <a:off x="5714354" y="2522443"/>
            <a:ext cx="4890672" cy="900430"/>
            <a:chOff x="5714354" y="2522443"/>
            <a:chExt cx="4890672" cy="900430"/>
          </a:xfrm>
        </p:grpSpPr>
        <p:grpSp>
          <p:nvGrpSpPr>
            <p:cNvPr id="60" name="组合 59"/>
            <p:cNvGrpSpPr/>
            <p:nvPr/>
          </p:nvGrpSpPr>
          <p:grpSpPr>
            <a:xfrm>
              <a:off x="5714354" y="2522443"/>
              <a:ext cx="4103370" cy="900430"/>
              <a:chOff x="4753236" y="2862001"/>
              <a:chExt cx="4103370" cy="900430"/>
            </a:xfrm>
          </p:grpSpPr>
          <p:grpSp>
            <p:nvGrpSpPr>
              <p:cNvPr id="64" name="组合 22"/>
              <p:cNvGrpSpPr/>
              <p:nvPr/>
            </p:nvGrpSpPr>
            <p:grpSpPr bwMode="auto">
              <a:xfrm>
                <a:off x="4753236" y="2862001"/>
                <a:ext cx="576262" cy="576263"/>
                <a:chOff x="6170389" y="3371639"/>
                <a:chExt cx="576064" cy="576064"/>
              </a:xfrm>
            </p:grpSpPr>
            <p:sp>
              <p:nvSpPr>
                <p:cNvPr id="67" name="圆角矩形 11"/>
                <p:cNvSpPr>
                  <a:spLocks noChangeArrowheads="1"/>
                </p:cNvSpPr>
                <p:nvPr>
                  <p:custDataLst>
                    <p:tags r:id="rId10"/>
                  </p:custDataLst>
                </p:nvPr>
              </p:nvSpPr>
              <p:spPr bwMode="auto">
                <a:xfrm>
                  <a:off x="6170389" y="3371639"/>
                  <a:ext cx="576064" cy="57606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244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仿宋_GB2312" pitchFamily="1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zh-CN" altLang="en-US" sz="1800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68" name="Freeform 13"/>
                <p:cNvSpPr>
                  <a:spLocks noEditPoints="1"/>
                </p:cNvSpPr>
                <p:nvPr>
                  <p:custDataLst>
                    <p:tags r:id="rId11"/>
                  </p:custDataLst>
                </p:nvPr>
              </p:nvSpPr>
              <p:spPr bwMode="auto">
                <a:xfrm>
                  <a:off x="6293383" y="3504805"/>
                  <a:ext cx="330076" cy="309733"/>
                </a:xfrm>
                <a:custGeom>
                  <a:avLst/>
                  <a:gdLst>
                    <a:gd name="T0" fmla="*/ 0 w 957"/>
                    <a:gd name="T1" fmla="*/ 2147483646 h 885"/>
                    <a:gd name="T2" fmla="*/ 2147483646 w 957"/>
                    <a:gd name="T3" fmla="*/ 2147483646 h 885"/>
                    <a:gd name="T4" fmla="*/ 2147483646 w 957"/>
                    <a:gd name="T5" fmla="*/ 2147483646 h 885"/>
                    <a:gd name="T6" fmla="*/ 2147483646 w 957"/>
                    <a:gd name="T7" fmla="*/ 2147483646 h 885"/>
                    <a:gd name="T8" fmla="*/ 2147483646 w 957"/>
                    <a:gd name="T9" fmla="*/ 2147483646 h 885"/>
                    <a:gd name="T10" fmla="*/ 2147483646 w 957"/>
                    <a:gd name="T11" fmla="*/ 2147483646 h 885"/>
                    <a:gd name="T12" fmla="*/ 2147483646 w 957"/>
                    <a:gd name="T13" fmla="*/ 2147483646 h 885"/>
                    <a:gd name="T14" fmla="*/ 2147483646 w 957"/>
                    <a:gd name="T15" fmla="*/ 2147483646 h 885"/>
                    <a:gd name="T16" fmla="*/ 2147483646 w 957"/>
                    <a:gd name="T17" fmla="*/ 2147483646 h 885"/>
                    <a:gd name="T18" fmla="*/ 2147483646 w 957"/>
                    <a:gd name="T19" fmla="*/ 2147483646 h 885"/>
                    <a:gd name="T20" fmla="*/ 0 w 957"/>
                    <a:gd name="T21" fmla="*/ 2147483646 h 885"/>
                    <a:gd name="T22" fmla="*/ 2147483646 w 957"/>
                    <a:gd name="T23" fmla="*/ 2147483646 h 885"/>
                    <a:gd name="T24" fmla="*/ 2147483646 w 957"/>
                    <a:gd name="T25" fmla="*/ 2147483646 h 885"/>
                    <a:gd name="T26" fmla="*/ 2147483646 w 957"/>
                    <a:gd name="T27" fmla="*/ 2147483646 h 885"/>
                    <a:gd name="T28" fmla="*/ 2147483646 w 957"/>
                    <a:gd name="T29" fmla="*/ 2147483646 h 885"/>
                    <a:gd name="T30" fmla="*/ 2147483646 w 957"/>
                    <a:gd name="T31" fmla="*/ 2147483646 h 885"/>
                    <a:gd name="T32" fmla="*/ 2147483646 w 957"/>
                    <a:gd name="T33" fmla="*/ 2147483646 h 885"/>
                    <a:gd name="T34" fmla="*/ 2147483646 w 957"/>
                    <a:gd name="T35" fmla="*/ 2147483646 h 885"/>
                    <a:gd name="T36" fmla="*/ 2147483646 w 957"/>
                    <a:gd name="T37" fmla="*/ 2147483646 h 885"/>
                    <a:gd name="T38" fmla="*/ 2147483646 w 957"/>
                    <a:gd name="T39" fmla="*/ 2147483646 h 885"/>
                    <a:gd name="T40" fmla="*/ 2147483646 w 957"/>
                    <a:gd name="T41" fmla="*/ 2147483646 h 885"/>
                    <a:gd name="T42" fmla="*/ 2147483646 w 957"/>
                    <a:gd name="T43" fmla="*/ 2147483646 h 885"/>
                    <a:gd name="T44" fmla="*/ 2147483646 w 957"/>
                    <a:gd name="T45" fmla="*/ 2147483646 h 885"/>
                    <a:gd name="T46" fmla="*/ 2147483646 w 957"/>
                    <a:gd name="T47" fmla="*/ 2147483646 h 885"/>
                    <a:gd name="T48" fmla="*/ 2147483646 w 957"/>
                    <a:gd name="T49" fmla="*/ 2147483646 h 885"/>
                    <a:gd name="T50" fmla="*/ 2147483646 w 957"/>
                    <a:gd name="T51" fmla="*/ 2147483646 h 885"/>
                    <a:gd name="T52" fmla="*/ 2147483646 w 957"/>
                    <a:gd name="T53" fmla="*/ 2147483646 h 885"/>
                    <a:gd name="T54" fmla="*/ 2147483646 w 957"/>
                    <a:gd name="T55" fmla="*/ 2147483646 h 885"/>
                    <a:gd name="T56" fmla="*/ 2147483646 w 957"/>
                    <a:gd name="T57" fmla="*/ 2147483646 h 885"/>
                    <a:gd name="T58" fmla="*/ 2147483646 w 957"/>
                    <a:gd name="T59" fmla="*/ 2147483646 h 885"/>
                    <a:gd name="T60" fmla="*/ 2147483646 w 957"/>
                    <a:gd name="T61" fmla="*/ 2147483646 h 885"/>
                    <a:gd name="T62" fmla="*/ 2147483646 w 957"/>
                    <a:gd name="T63" fmla="*/ 2147483646 h 885"/>
                    <a:gd name="T64" fmla="*/ 2147483646 w 957"/>
                    <a:gd name="T65" fmla="*/ 2147483646 h 885"/>
                    <a:gd name="T66" fmla="*/ 2147483646 w 957"/>
                    <a:gd name="T67" fmla="*/ 2147483646 h 885"/>
                    <a:gd name="T68" fmla="*/ 2147483646 w 957"/>
                    <a:gd name="T69" fmla="*/ 2147483646 h 885"/>
                    <a:gd name="T70" fmla="*/ 2147483646 w 957"/>
                    <a:gd name="T71" fmla="*/ 2147483646 h 885"/>
                    <a:gd name="T72" fmla="*/ 2147483646 w 957"/>
                    <a:gd name="T73" fmla="*/ 2147483646 h 885"/>
                    <a:gd name="T74" fmla="*/ 2147483646 w 957"/>
                    <a:gd name="T75" fmla="*/ 2147483646 h 885"/>
                    <a:gd name="T76" fmla="*/ 2147483646 w 957"/>
                    <a:gd name="T77" fmla="*/ 2147483646 h 885"/>
                    <a:gd name="T78" fmla="*/ 2147483646 w 957"/>
                    <a:gd name="T79" fmla="*/ 2147483646 h 885"/>
                    <a:gd name="T80" fmla="*/ 2147483646 w 957"/>
                    <a:gd name="T81" fmla="*/ 2147483646 h 885"/>
                    <a:gd name="T82" fmla="*/ 2147483646 w 957"/>
                    <a:gd name="T83" fmla="*/ 2147483646 h 885"/>
                    <a:gd name="T84" fmla="*/ 2147483646 w 957"/>
                    <a:gd name="T85" fmla="*/ 2147483646 h 885"/>
                    <a:gd name="T86" fmla="*/ 2147483646 w 957"/>
                    <a:gd name="T87" fmla="*/ 2147483646 h 885"/>
                    <a:gd name="T88" fmla="*/ 2147483646 w 957"/>
                    <a:gd name="T89" fmla="*/ 2147483646 h 885"/>
                    <a:gd name="T90" fmla="*/ 2147483646 w 957"/>
                    <a:gd name="T91" fmla="*/ 2147483646 h 885"/>
                    <a:gd name="T92" fmla="*/ 2147483646 w 957"/>
                    <a:gd name="T93" fmla="*/ 2147483646 h 885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</a:gdLst>
                  <a:ahLst/>
                  <a:cxnLst>
                    <a:cxn ang="T94">
                      <a:pos x="T0" y="T1"/>
                    </a:cxn>
                    <a:cxn ang="T95">
                      <a:pos x="T2" y="T3"/>
                    </a:cxn>
                    <a:cxn ang="T96">
                      <a:pos x="T4" y="T5"/>
                    </a:cxn>
                    <a:cxn ang="T97">
                      <a:pos x="T6" y="T7"/>
                    </a:cxn>
                    <a:cxn ang="T98">
                      <a:pos x="T8" y="T9"/>
                    </a:cxn>
                    <a:cxn ang="T99">
                      <a:pos x="T10" y="T11"/>
                    </a:cxn>
                    <a:cxn ang="T100">
                      <a:pos x="T12" y="T13"/>
                    </a:cxn>
                    <a:cxn ang="T101">
                      <a:pos x="T14" y="T15"/>
                    </a:cxn>
                    <a:cxn ang="T102">
                      <a:pos x="T16" y="T17"/>
                    </a:cxn>
                    <a:cxn ang="T103">
                      <a:pos x="T18" y="T19"/>
                    </a:cxn>
                    <a:cxn ang="T104">
                      <a:pos x="T20" y="T21"/>
                    </a:cxn>
                    <a:cxn ang="T105">
                      <a:pos x="T22" y="T23"/>
                    </a:cxn>
                    <a:cxn ang="T106">
                      <a:pos x="T24" y="T25"/>
                    </a:cxn>
                    <a:cxn ang="T107">
                      <a:pos x="T26" y="T27"/>
                    </a:cxn>
                    <a:cxn ang="T108">
                      <a:pos x="T28" y="T29"/>
                    </a:cxn>
                    <a:cxn ang="T109">
                      <a:pos x="T30" y="T31"/>
                    </a:cxn>
                    <a:cxn ang="T110">
                      <a:pos x="T32" y="T33"/>
                    </a:cxn>
                    <a:cxn ang="T111">
                      <a:pos x="T34" y="T35"/>
                    </a:cxn>
                    <a:cxn ang="T112">
                      <a:pos x="T36" y="T37"/>
                    </a:cxn>
                    <a:cxn ang="T113">
                      <a:pos x="T38" y="T39"/>
                    </a:cxn>
                    <a:cxn ang="T114">
                      <a:pos x="T40" y="T41"/>
                    </a:cxn>
                    <a:cxn ang="T115">
                      <a:pos x="T42" y="T43"/>
                    </a:cxn>
                    <a:cxn ang="T116">
                      <a:pos x="T44" y="T45"/>
                    </a:cxn>
                    <a:cxn ang="T117">
                      <a:pos x="T46" y="T47"/>
                    </a:cxn>
                    <a:cxn ang="T118">
                      <a:pos x="T48" y="T49"/>
                    </a:cxn>
                    <a:cxn ang="T119">
                      <a:pos x="T50" y="T51"/>
                    </a:cxn>
                    <a:cxn ang="T120">
                      <a:pos x="T52" y="T53"/>
                    </a:cxn>
                    <a:cxn ang="T121">
                      <a:pos x="T54" y="T55"/>
                    </a:cxn>
                    <a:cxn ang="T122">
                      <a:pos x="T56" y="T57"/>
                    </a:cxn>
                    <a:cxn ang="T123">
                      <a:pos x="T58" y="T59"/>
                    </a:cxn>
                    <a:cxn ang="T124">
                      <a:pos x="T60" y="T61"/>
                    </a:cxn>
                    <a:cxn ang="T125">
                      <a:pos x="T62" y="T63"/>
                    </a:cxn>
                    <a:cxn ang="T126">
                      <a:pos x="T64" y="T65"/>
                    </a:cxn>
                    <a:cxn ang="T127">
                      <a:pos x="T66" y="T67"/>
                    </a:cxn>
                    <a:cxn ang="T128">
                      <a:pos x="T68" y="T69"/>
                    </a:cxn>
                    <a:cxn ang="T129">
                      <a:pos x="T70" y="T71"/>
                    </a:cxn>
                    <a:cxn ang="T130">
                      <a:pos x="T72" y="T73"/>
                    </a:cxn>
                    <a:cxn ang="T131">
                      <a:pos x="T74" y="T75"/>
                    </a:cxn>
                    <a:cxn ang="T132">
                      <a:pos x="T76" y="T77"/>
                    </a:cxn>
                    <a:cxn ang="T133">
                      <a:pos x="T78" y="T79"/>
                    </a:cxn>
                    <a:cxn ang="T134">
                      <a:pos x="T80" y="T81"/>
                    </a:cxn>
                    <a:cxn ang="T135">
                      <a:pos x="T82" y="T83"/>
                    </a:cxn>
                    <a:cxn ang="T136">
                      <a:pos x="T84" y="T85"/>
                    </a:cxn>
                    <a:cxn ang="T137">
                      <a:pos x="T86" y="T87"/>
                    </a:cxn>
                    <a:cxn ang="T138">
                      <a:pos x="T88" y="T89"/>
                    </a:cxn>
                    <a:cxn ang="T139">
                      <a:pos x="T90" y="T91"/>
                    </a:cxn>
                    <a:cxn ang="T140">
                      <a:pos x="T92" y="T93"/>
                    </a:cxn>
                  </a:cxnLst>
                  <a:rect l="0" t="0" r="r" b="b"/>
                  <a:pathLst>
                    <a:path w="957" h="885">
                      <a:moveTo>
                        <a:pt x="0" y="155"/>
                      </a:moveTo>
                      <a:cubicBezTo>
                        <a:pt x="0" y="278"/>
                        <a:pt x="0" y="400"/>
                        <a:pt x="0" y="523"/>
                      </a:cubicBezTo>
                      <a:cubicBezTo>
                        <a:pt x="0" y="533"/>
                        <a:pt x="161" y="687"/>
                        <a:pt x="181" y="707"/>
                      </a:cubicBezTo>
                      <a:cubicBezTo>
                        <a:pt x="202" y="728"/>
                        <a:pt x="355" y="885"/>
                        <a:pt x="368" y="885"/>
                      </a:cubicBezTo>
                      <a:cubicBezTo>
                        <a:pt x="442" y="885"/>
                        <a:pt x="516" y="885"/>
                        <a:pt x="589" y="885"/>
                      </a:cubicBezTo>
                      <a:cubicBezTo>
                        <a:pt x="620" y="885"/>
                        <a:pt x="632" y="856"/>
                        <a:pt x="645" y="837"/>
                      </a:cubicBezTo>
                      <a:cubicBezTo>
                        <a:pt x="645" y="684"/>
                        <a:pt x="645" y="532"/>
                        <a:pt x="645" y="380"/>
                      </a:cubicBezTo>
                      <a:cubicBezTo>
                        <a:pt x="631" y="385"/>
                        <a:pt x="590" y="368"/>
                        <a:pt x="582" y="391"/>
                      </a:cubicBezTo>
                      <a:cubicBezTo>
                        <a:pt x="577" y="401"/>
                        <a:pt x="582" y="573"/>
                        <a:pt x="582" y="608"/>
                      </a:cubicBezTo>
                      <a:cubicBezTo>
                        <a:pt x="582" y="643"/>
                        <a:pt x="592" y="822"/>
                        <a:pt x="567" y="822"/>
                      </a:cubicBezTo>
                      <a:cubicBezTo>
                        <a:pt x="507" y="822"/>
                        <a:pt x="447" y="822"/>
                        <a:pt x="387" y="822"/>
                      </a:cubicBezTo>
                      <a:cubicBezTo>
                        <a:pt x="368" y="822"/>
                        <a:pt x="376" y="760"/>
                        <a:pt x="376" y="741"/>
                      </a:cubicBezTo>
                      <a:cubicBezTo>
                        <a:pt x="376" y="710"/>
                        <a:pt x="376" y="679"/>
                        <a:pt x="376" y="649"/>
                      </a:cubicBezTo>
                      <a:cubicBezTo>
                        <a:pt x="376" y="565"/>
                        <a:pt x="376" y="551"/>
                        <a:pt x="324" y="516"/>
                      </a:cubicBezTo>
                      <a:cubicBezTo>
                        <a:pt x="300" y="516"/>
                        <a:pt x="301" y="509"/>
                        <a:pt x="280" y="509"/>
                      </a:cubicBezTo>
                      <a:cubicBezTo>
                        <a:pt x="209" y="509"/>
                        <a:pt x="137" y="509"/>
                        <a:pt x="66" y="509"/>
                      </a:cubicBezTo>
                      <a:cubicBezTo>
                        <a:pt x="66" y="398"/>
                        <a:pt x="66" y="287"/>
                        <a:pt x="66" y="177"/>
                      </a:cubicBezTo>
                      <a:cubicBezTo>
                        <a:pt x="66" y="168"/>
                        <a:pt x="69" y="169"/>
                        <a:pt x="74" y="162"/>
                      </a:cubicBezTo>
                      <a:cubicBezTo>
                        <a:pt x="155" y="162"/>
                        <a:pt x="236" y="162"/>
                        <a:pt x="317" y="162"/>
                      </a:cubicBezTo>
                      <a:cubicBezTo>
                        <a:pt x="333" y="151"/>
                        <a:pt x="375" y="115"/>
                        <a:pt x="376" y="92"/>
                      </a:cubicBezTo>
                      <a:cubicBezTo>
                        <a:pt x="274" y="92"/>
                        <a:pt x="172" y="92"/>
                        <a:pt x="70" y="92"/>
                      </a:cubicBezTo>
                      <a:cubicBezTo>
                        <a:pt x="42" y="92"/>
                        <a:pt x="0" y="131"/>
                        <a:pt x="0" y="155"/>
                      </a:cubicBezTo>
                      <a:close/>
                      <a:moveTo>
                        <a:pt x="505" y="215"/>
                      </a:moveTo>
                      <a:lnTo>
                        <a:pt x="538" y="182"/>
                      </a:lnTo>
                      <a:lnTo>
                        <a:pt x="505" y="149"/>
                      </a:lnTo>
                      <a:cubicBezTo>
                        <a:pt x="504" y="148"/>
                        <a:pt x="504" y="146"/>
                        <a:pt x="505" y="145"/>
                      </a:cubicBezTo>
                      <a:lnTo>
                        <a:pt x="527" y="123"/>
                      </a:lnTo>
                      <a:cubicBezTo>
                        <a:pt x="528" y="122"/>
                        <a:pt x="530" y="122"/>
                        <a:pt x="531" y="123"/>
                      </a:cubicBezTo>
                      <a:lnTo>
                        <a:pt x="564" y="156"/>
                      </a:lnTo>
                      <a:lnTo>
                        <a:pt x="597" y="123"/>
                      </a:lnTo>
                      <a:cubicBezTo>
                        <a:pt x="599" y="122"/>
                        <a:pt x="601" y="122"/>
                        <a:pt x="602" y="123"/>
                      </a:cubicBezTo>
                      <a:lnTo>
                        <a:pt x="624" y="145"/>
                      </a:lnTo>
                      <a:cubicBezTo>
                        <a:pt x="625" y="146"/>
                        <a:pt x="625" y="148"/>
                        <a:pt x="624" y="149"/>
                      </a:cubicBezTo>
                      <a:lnTo>
                        <a:pt x="591" y="182"/>
                      </a:lnTo>
                      <a:lnTo>
                        <a:pt x="624" y="215"/>
                      </a:lnTo>
                      <a:cubicBezTo>
                        <a:pt x="625" y="217"/>
                        <a:pt x="625" y="219"/>
                        <a:pt x="624" y="220"/>
                      </a:cubicBezTo>
                      <a:lnTo>
                        <a:pt x="602" y="242"/>
                      </a:lnTo>
                      <a:cubicBezTo>
                        <a:pt x="601" y="243"/>
                        <a:pt x="599" y="243"/>
                        <a:pt x="597" y="242"/>
                      </a:cubicBezTo>
                      <a:lnTo>
                        <a:pt x="564" y="209"/>
                      </a:lnTo>
                      <a:lnTo>
                        <a:pt x="531" y="242"/>
                      </a:lnTo>
                      <a:cubicBezTo>
                        <a:pt x="530" y="243"/>
                        <a:pt x="528" y="243"/>
                        <a:pt x="527" y="242"/>
                      </a:cubicBezTo>
                      <a:lnTo>
                        <a:pt x="505" y="220"/>
                      </a:lnTo>
                      <a:cubicBezTo>
                        <a:pt x="504" y="219"/>
                        <a:pt x="504" y="217"/>
                        <a:pt x="505" y="215"/>
                      </a:cubicBezTo>
                      <a:close/>
                      <a:moveTo>
                        <a:pt x="780" y="332"/>
                      </a:moveTo>
                      <a:lnTo>
                        <a:pt x="944" y="496"/>
                      </a:lnTo>
                      <a:cubicBezTo>
                        <a:pt x="957" y="509"/>
                        <a:pt x="957" y="530"/>
                        <a:pt x="944" y="543"/>
                      </a:cubicBezTo>
                      <a:lnTo>
                        <a:pt x="925" y="562"/>
                      </a:lnTo>
                      <a:cubicBezTo>
                        <a:pt x="912" y="575"/>
                        <a:pt x="891" y="575"/>
                        <a:pt x="878" y="562"/>
                      </a:cubicBezTo>
                      <a:lnTo>
                        <a:pt x="714" y="398"/>
                      </a:lnTo>
                      <a:lnTo>
                        <a:pt x="780" y="332"/>
                      </a:lnTo>
                      <a:close/>
                      <a:moveTo>
                        <a:pt x="447" y="65"/>
                      </a:moveTo>
                      <a:cubicBezTo>
                        <a:pt x="512" y="0"/>
                        <a:pt x="617" y="0"/>
                        <a:pt x="682" y="65"/>
                      </a:cubicBezTo>
                      <a:cubicBezTo>
                        <a:pt x="740" y="123"/>
                        <a:pt x="747" y="213"/>
                        <a:pt x="701" y="278"/>
                      </a:cubicBezTo>
                      <a:lnTo>
                        <a:pt x="754" y="331"/>
                      </a:lnTo>
                      <a:cubicBezTo>
                        <a:pt x="756" y="333"/>
                        <a:pt x="756" y="337"/>
                        <a:pt x="754" y="339"/>
                      </a:cubicBezTo>
                      <a:lnTo>
                        <a:pt x="721" y="372"/>
                      </a:lnTo>
                      <a:cubicBezTo>
                        <a:pt x="719" y="374"/>
                        <a:pt x="715" y="374"/>
                        <a:pt x="713" y="372"/>
                      </a:cubicBezTo>
                      <a:lnTo>
                        <a:pt x="660" y="319"/>
                      </a:lnTo>
                      <a:cubicBezTo>
                        <a:pt x="595" y="364"/>
                        <a:pt x="505" y="358"/>
                        <a:pt x="447" y="300"/>
                      </a:cubicBezTo>
                      <a:cubicBezTo>
                        <a:pt x="382" y="235"/>
                        <a:pt x="382" y="130"/>
                        <a:pt x="447" y="65"/>
                      </a:cubicBezTo>
                      <a:close/>
                      <a:moveTo>
                        <a:pt x="486" y="104"/>
                      </a:moveTo>
                      <a:cubicBezTo>
                        <a:pt x="529" y="60"/>
                        <a:pt x="600" y="60"/>
                        <a:pt x="643" y="104"/>
                      </a:cubicBezTo>
                      <a:cubicBezTo>
                        <a:pt x="687" y="147"/>
                        <a:pt x="687" y="218"/>
                        <a:pt x="643" y="261"/>
                      </a:cubicBezTo>
                      <a:cubicBezTo>
                        <a:pt x="600" y="305"/>
                        <a:pt x="529" y="305"/>
                        <a:pt x="486" y="261"/>
                      </a:cubicBezTo>
                      <a:cubicBezTo>
                        <a:pt x="442" y="218"/>
                        <a:pt x="442" y="147"/>
                        <a:pt x="486" y="104"/>
                      </a:cubicBezTo>
                      <a:close/>
                      <a:moveTo>
                        <a:pt x="306" y="770"/>
                      </a:moveTo>
                      <a:cubicBezTo>
                        <a:pt x="304" y="706"/>
                        <a:pt x="303" y="643"/>
                        <a:pt x="302" y="579"/>
                      </a:cubicBezTo>
                      <a:cubicBezTo>
                        <a:pt x="241" y="579"/>
                        <a:pt x="179" y="579"/>
                        <a:pt x="118" y="579"/>
                      </a:cubicBezTo>
                      <a:cubicBezTo>
                        <a:pt x="117" y="580"/>
                        <a:pt x="116" y="581"/>
                        <a:pt x="115" y="581"/>
                      </a:cubicBezTo>
                      <a:cubicBezTo>
                        <a:pt x="179" y="644"/>
                        <a:pt x="242" y="707"/>
                        <a:pt x="306" y="770"/>
                      </a:cubicBezTo>
                      <a:close/>
                      <a:moveTo>
                        <a:pt x="110" y="225"/>
                      </a:moveTo>
                      <a:cubicBezTo>
                        <a:pt x="110" y="233"/>
                        <a:pt x="110" y="242"/>
                        <a:pt x="110" y="250"/>
                      </a:cubicBezTo>
                      <a:cubicBezTo>
                        <a:pt x="110" y="259"/>
                        <a:pt x="116" y="265"/>
                        <a:pt x="125" y="265"/>
                      </a:cubicBezTo>
                      <a:cubicBezTo>
                        <a:pt x="209" y="265"/>
                        <a:pt x="292" y="265"/>
                        <a:pt x="376" y="265"/>
                      </a:cubicBezTo>
                      <a:cubicBezTo>
                        <a:pt x="399" y="265"/>
                        <a:pt x="394" y="228"/>
                        <a:pt x="387" y="214"/>
                      </a:cubicBezTo>
                      <a:cubicBezTo>
                        <a:pt x="338" y="214"/>
                        <a:pt x="288" y="214"/>
                        <a:pt x="239" y="214"/>
                      </a:cubicBezTo>
                      <a:cubicBezTo>
                        <a:pt x="209" y="214"/>
                        <a:pt x="110" y="206"/>
                        <a:pt x="110" y="225"/>
                      </a:cubicBezTo>
                      <a:close/>
                      <a:moveTo>
                        <a:pt x="110" y="405"/>
                      </a:moveTo>
                      <a:cubicBezTo>
                        <a:pt x="110" y="416"/>
                        <a:pt x="110" y="427"/>
                        <a:pt x="110" y="439"/>
                      </a:cubicBezTo>
                      <a:cubicBezTo>
                        <a:pt x="110" y="447"/>
                        <a:pt x="113" y="450"/>
                        <a:pt x="121" y="450"/>
                      </a:cubicBezTo>
                      <a:cubicBezTo>
                        <a:pt x="211" y="450"/>
                        <a:pt x="301" y="450"/>
                        <a:pt x="390" y="450"/>
                      </a:cubicBezTo>
                      <a:cubicBezTo>
                        <a:pt x="392" y="440"/>
                        <a:pt x="400" y="402"/>
                        <a:pt x="379" y="402"/>
                      </a:cubicBezTo>
                      <a:cubicBezTo>
                        <a:pt x="296" y="402"/>
                        <a:pt x="212" y="402"/>
                        <a:pt x="129" y="402"/>
                      </a:cubicBezTo>
                      <a:cubicBezTo>
                        <a:pt x="123" y="402"/>
                        <a:pt x="115" y="404"/>
                        <a:pt x="110" y="405"/>
                      </a:cubicBezTo>
                      <a:close/>
                      <a:moveTo>
                        <a:pt x="110" y="328"/>
                      </a:moveTo>
                      <a:cubicBezTo>
                        <a:pt x="110" y="333"/>
                        <a:pt x="110" y="338"/>
                        <a:pt x="110" y="343"/>
                      </a:cubicBezTo>
                      <a:cubicBezTo>
                        <a:pt x="110" y="351"/>
                        <a:pt x="113" y="351"/>
                        <a:pt x="118" y="357"/>
                      </a:cubicBezTo>
                      <a:cubicBezTo>
                        <a:pt x="205" y="357"/>
                        <a:pt x="292" y="357"/>
                        <a:pt x="379" y="357"/>
                      </a:cubicBezTo>
                      <a:cubicBezTo>
                        <a:pt x="384" y="355"/>
                        <a:pt x="389" y="353"/>
                        <a:pt x="394" y="350"/>
                      </a:cubicBezTo>
                      <a:cubicBezTo>
                        <a:pt x="394" y="344"/>
                        <a:pt x="394" y="338"/>
                        <a:pt x="394" y="332"/>
                      </a:cubicBezTo>
                      <a:cubicBezTo>
                        <a:pt x="394" y="320"/>
                        <a:pt x="390" y="317"/>
                        <a:pt x="387" y="309"/>
                      </a:cubicBezTo>
                      <a:cubicBezTo>
                        <a:pt x="336" y="309"/>
                        <a:pt x="286" y="309"/>
                        <a:pt x="236" y="309"/>
                      </a:cubicBezTo>
                      <a:cubicBezTo>
                        <a:pt x="211" y="309"/>
                        <a:pt x="187" y="309"/>
                        <a:pt x="162" y="309"/>
                      </a:cubicBezTo>
                      <a:cubicBezTo>
                        <a:pt x="131" y="310"/>
                        <a:pt x="110" y="299"/>
                        <a:pt x="110" y="328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65" name="Rectangle 14"/>
              <p:cNvSpPr>
                <a:spLocks noChangeArrowheads="1"/>
              </p:cNvSpPr>
              <p:nvPr>
                <p:custDataLst>
                  <p:tags r:id="rId12"/>
                </p:custDataLst>
              </p:nvPr>
            </p:nvSpPr>
            <p:spPr bwMode="auto">
              <a:xfrm>
                <a:off x="5581874" y="3017576"/>
                <a:ext cx="686726" cy="270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zh-CN" altLang="en-US" sz="1600" b="1" dirty="0" smtClean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PART </a:t>
                </a:r>
                <a:r>
                  <a:rPr lang="en-US" altLang="zh-CN" sz="1600" b="1" dirty="0" smtClean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2</a:t>
                </a:r>
                <a:endParaRPr lang="zh-CN" altLang="en-US" sz="1800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66" name="TextBox 59"/>
              <p:cNvSpPr txBox="1">
                <a:spLocks noChangeArrowheads="1"/>
              </p:cNvSpPr>
              <p:nvPr>
                <p:custDataLst>
                  <p:tags r:id="rId13"/>
                </p:custDataLst>
              </p:nvPr>
            </p:nvSpPr>
            <p:spPr bwMode="auto">
              <a:xfrm>
                <a:off x="6440431" y="2932486"/>
                <a:ext cx="2416175" cy="829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zh-CN" b="1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What we want </a:t>
                </a:r>
                <a:endParaRPr lang="en-US" altLang="zh-CN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  <a:p>
                <a:pPr algn="ctr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zh-CN" b="1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to achieve</a:t>
                </a:r>
                <a:endParaRPr lang="en-US" altLang="zh-CN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61" name="组合 60"/>
            <p:cNvGrpSpPr/>
            <p:nvPr/>
          </p:nvGrpSpPr>
          <p:grpSpPr>
            <a:xfrm flipH="1">
              <a:off x="6433491" y="3012031"/>
              <a:ext cx="4171535" cy="80892"/>
              <a:chOff x="2272062" y="2596259"/>
              <a:chExt cx="4173708" cy="80934"/>
            </a:xfrm>
          </p:grpSpPr>
          <p:cxnSp>
            <p:nvCxnSpPr>
              <p:cNvPr id="62" name="直接连接符 61"/>
              <p:cNvCxnSpPr/>
              <p:nvPr>
                <p:custDataLst>
                  <p:tags r:id="rId14"/>
                </p:custDataLst>
              </p:nvPr>
            </p:nvCxnSpPr>
            <p:spPr>
              <a:xfrm>
                <a:off x="2272062" y="2672770"/>
                <a:ext cx="4158716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sp>
            <p:nvSpPr>
              <p:cNvPr id="63" name="矩形 62"/>
              <p:cNvSpPr/>
              <p:nvPr>
                <p:custDataLst>
                  <p:tags r:id="rId15"/>
                </p:custDataLst>
              </p:nvPr>
            </p:nvSpPr>
            <p:spPr>
              <a:xfrm>
                <a:off x="5494740" y="2596259"/>
                <a:ext cx="951030" cy="80934"/>
              </a:xfrm>
              <a:prstGeom prst="rect">
                <a:avLst/>
              </a:prstGeom>
              <a:solidFill>
                <a:srgbClr val="244C8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20000"/>
                  </a:lnSpc>
                  <a:defRPr/>
                </a:pPr>
                <a:endParaRPr lang="zh-CN" altLang="en-US" sz="1800" kern="0">
                  <a:solidFill>
                    <a:srgbClr val="313D5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69" name="组合 68"/>
          <p:cNvGrpSpPr/>
          <p:nvPr>
            <p:custDataLst>
              <p:tags r:id="rId16"/>
            </p:custDataLst>
          </p:nvPr>
        </p:nvGrpSpPr>
        <p:grpSpPr>
          <a:xfrm>
            <a:off x="5714354" y="3382138"/>
            <a:ext cx="4890672" cy="576262"/>
            <a:chOff x="5714354" y="3382138"/>
            <a:chExt cx="4890672" cy="576262"/>
          </a:xfrm>
        </p:grpSpPr>
        <p:grpSp>
          <p:nvGrpSpPr>
            <p:cNvPr id="70" name="组合 69"/>
            <p:cNvGrpSpPr/>
            <p:nvPr/>
          </p:nvGrpSpPr>
          <p:grpSpPr>
            <a:xfrm>
              <a:off x="5714354" y="3382138"/>
              <a:ext cx="4473575" cy="576262"/>
              <a:chOff x="4753236" y="3654164"/>
              <a:chExt cx="4473575" cy="576262"/>
            </a:xfrm>
          </p:grpSpPr>
          <p:grpSp>
            <p:nvGrpSpPr>
              <p:cNvPr id="74" name="组合 23"/>
              <p:cNvGrpSpPr/>
              <p:nvPr/>
            </p:nvGrpSpPr>
            <p:grpSpPr bwMode="auto">
              <a:xfrm>
                <a:off x="4753236" y="3654164"/>
                <a:ext cx="576262" cy="576262"/>
                <a:chOff x="6170389" y="4163727"/>
                <a:chExt cx="576064" cy="576064"/>
              </a:xfrm>
            </p:grpSpPr>
            <p:sp>
              <p:nvSpPr>
                <p:cNvPr id="77" name="圆角矩形 12"/>
                <p:cNvSpPr>
                  <a:spLocks noChangeArrowheads="1"/>
                </p:cNvSpPr>
                <p:nvPr>
                  <p:custDataLst>
                    <p:tags r:id="rId17"/>
                  </p:custDataLst>
                </p:nvPr>
              </p:nvSpPr>
              <p:spPr bwMode="auto">
                <a:xfrm>
                  <a:off x="6170389" y="4163727"/>
                  <a:ext cx="576064" cy="57606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244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仿宋_GB2312" pitchFamily="1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zh-CN" altLang="en-US" sz="1800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78" name="Freeform 12"/>
                <p:cNvSpPr>
                  <a:spLocks noEditPoints="1"/>
                </p:cNvSpPr>
                <p:nvPr>
                  <p:custDataLst>
                    <p:tags r:id="rId18"/>
                  </p:custDataLst>
                </p:nvPr>
              </p:nvSpPr>
              <p:spPr bwMode="auto">
                <a:xfrm>
                  <a:off x="6278404" y="4253861"/>
                  <a:ext cx="378197" cy="364816"/>
                </a:xfrm>
                <a:custGeom>
                  <a:avLst/>
                  <a:gdLst>
                    <a:gd name="T0" fmla="*/ 2147483646 w 1022"/>
                    <a:gd name="T1" fmla="*/ 2147483646 h 973"/>
                    <a:gd name="T2" fmla="*/ 2147483646 w 1022"/>
                    <a:gd name="T3" fmla="*/ 2147483646 h 973"/>
                    <a:gd name="T4" fmla="*/ 2147483646 w 1022"/>
                    <a:gd name="T5" fmla="*/ 2147483646 h 973"/>
                    <a:gd name="T6" fmla="*/ 2147483646 w 1022"/>
                    <a:gd name="T7" fmla="*/ 2147483646 h 973"/>
                    <a:gd name="T8" fmla="*/ 2147483646 w 1022"/>
                    <a:gd name="T9" fmla="*/ 2147483646 h 973"/>
                    <a:gd name="T10" fmla="*/ 2147483646 w 1022"/>
                    <a:gd name="T11" fmla="*/ 2147483646 h 973"/>
                    <a:gd name="T12" fmla="*/ 2147483646 w 1022"/>
                    <a:gd name="T13" fmla="*/ 2147483646 h 973"/>
                    <a:gd name="T14" fmla="*/ 2147483646 w 1022"/>
                    <a:gd name="T15" fmla="*/ 2147483646 h 973"/>
                    <a:gd name="T16" fmla="*/ 2147483646 w 1022"/>
                    <a:gd name="T17" fmla="*/ 2147483646 h 973"/>
                    <a:gd name="T18" fmla="*/ 2147483646 w 1022"/>
                    <a:gd name="T19" fmla="*/ 2147483646 h 973"/>
                    <a:gd name="T20" fmla="*/ 2147483646 w 1022"/>
                    <a:gd name="T21" fmla="*/ 2147483646 h 973"/>
                    <a:gd name="T22" fmla="*/ 2147483646 w 1022"/>
                    <a:gd name="T23" fmla="*/ 2147483646 h 973"/>
                    <a:gd name="T24" fmla="*/ 2147483646 w 1022"/>
                    <a:gd name="T25" fmla="*/ 2147483646 h 973"/>
                    <a:gd name="T26" fmla="*/ 2147483646 w 1022"/>
                    <a:gd name="T27" fmla="*/ 2147483646 h 973"/>
                    <a:gd name="T28" fmla="*/ 2147483646 w 1022"/>
                    <a:gd name="T29" fmla="*/ 2147483646 h 973"/>
                    <a:gd name="T30" fmla="*/ 2147483646 w 1022"/>
                    <a:gd name="T31" fmla="*/ 2147483646 h 973"/>
                    <a:gd name="T32" fmla="*/ 2147483646 w 1022"/>
                    <a:gd name="T33" fmla="*/ 2147483646 h 973"/>
                    <a:gd name="T34" fmla="*/ 2147483646 w 1022"/>
                    <a:gd name="T35" fmla="*/ 2147483646 h 973"/>
                    <a:gd name="T36" fmla="*/ 2147483646 w 1022"/>
                    <a:gd name="T37" fmla="*/ 2147483646 h 973"/>
                    <a:gd name="T38" fmla="*/ 2147483646 w 1022"/>
                    <a:gd name="T39" fmla="*/ 2147483646 h 973"/>
                    <a:gd name="T40" fmla="*/ 2147483646 w 1022"/>
                    <a:gd name="T41" fmla="*/ 2147483646 h 973"/>
                    <a:gd name="T42" fmla="*/ 2147483646 w 1022"/>
                    <a:gd name="T43" fmla="*/ 2147483646 h 973"/>
                    <a:gd name="T44" fmla="*/ 2147483646 w 1022"/>
                    <a:gd name="T45" fmla="*/ 2147483646 h 973"/>
                    <a:gd name="T46" fmla="*/ 2147483646 w 1022"/>
                    <a:gd name="T47" fmla="*/ 2147483646 h 973"/>
                    <a:gd name="T48" fmla="*/ 2147483646 w 1022"/>
                    <a:gd name="T49" fmla="*/ 2147483646 h 973"/>
                    <a:gd name="T50" fmla="*/ 2147483646 w 1022"/>
                    <a:gd name="T51" fmla="*/ 2147483646 h 973"/>
                    <a:gd name="T52" fmla="*/ 2147483646 w 1022"/>
                    <a:gd name="T53" fmla="*/ 2147483646 h 973"/>
                    <a:gd name="T54" fmla="*/ 2147483646 w 1022"/>
                    <a:gd name="T55" fmla="*/ 2147483646 h 973"/>
                    <a:gd name="T56" fmla="*/ 2147483646 w 1022"/>
                    <a:gd name="T57" fmla="*/ 2147483646 h 973"/>
                    <a:gd name="T58" fmla="*/ 2147483646 w 1022"/>
                    <a:gd name="T59" fmla="*/ 2147483646 h 973"/>
                    <a:gd name="T60" fmla="*/ 2147483646 w 1022"/>
                    <a:gd name="T61" fmla="*/ 2147483646 h 973"/>
                    <a:gd name="T62" fmla="*/ 2147483646 w 1022"/>
                    <a:gd name="T63" fmla="*/ 2147483646 h 973"/>
                    <a:gd name="T64" fmla="*/ 2147483646 w 1022"/>
                    <a:gd name="T65" fmla="*/ 2147483646 h 973"/>
                    <a:gd name="T66" fmla="*/ 2147483646 w 1022"/>
                    <a:gd name="T67" fmla="*/ 2147483646 h 973"/>
                    <a:gd name="T68" fmla="*/ 2147483646 w 1022"/>
                    <a:gd name="T69" fmla="*/ 2147483646 h 973"/>
                    <a:gd name="T70" fmla="*/ 2147483646 w 1022"/>
                    <a:gd name="T71" fmla="*/ 2147483646 h 973"/>
                    <a:gd name="T72" fmla="*/ 2147483646 w 1022"/>
                    <a:gd name="T73" fmla="*/ 2147483646 h 973"/>
                    <a:gd name="T74" fmla="*/ 2147483646 w 1022"/>
                    <a:gd name="T75" fmla="*/ 2147483646 h 973"/>
                    <a:gd name="T76" fmla="*/ 2147483646 w 1022"/>
                    <a:gd name="T77" fmla="*/ 2147483646 h 973"/>
                    <a:gd name="T78" fmla="*/ 2147483646 w 1022"/>
                    <a:gd name="T79" fmla="*/ 2147483646 h 973"/>
                    <a:gd name="T80" fmla="*/ 2147483646 w 1022"/>
                    <a:gd name="T81" fmla="*/ 2147483646 h 973"/>
                    <a:gd name="T82" fmla="*/ 2147483646 w 1022"/>
                    <a:gd name="T83" fmla="*/ 2147483646 h 973"/>
                    <a:gd name="T84" fmla="*/ 2147483646 w 1022"/>
                    <a:gd name="T85" fmla="*/ 2147483646 h 973"/>
                    <a:gd name="T86" fmla="*/ 2147483646 w 1022"/>
                    <a:gd name="T87" fmla="*/ 2147483646 h 973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</a:gdLst>
                  <a:ahLst/>
                  <a:cxnLst>
                    <a:cxn ang="T88">
                      <a:pos x="T0" y="T1"/>
                    </a:cxn>
                    <a:cxn ang="T89">
                      <a:pos x="T2" y="T3"/>
                    </a:cxn>
                    <a:cxn ang="T90">
                      <a:pos x="T4" y="T5"/>
                    </a:cxn>
                    <a:cxn ang="T91">
                      <a:pos x="T6" y="T7"/>
                    </a:cxn>
                    <a:cxn ang="T92">
                      <a:pos x="T8" y="T9"/>
                    </a:cxn>
                    <a:cxn ang="T93">
                      <a:pos x="T10" y="T11"/>
                    </a:cxn>
                    <a:cxn ang="T94">
                      <a:pos x="T12" y="T13"/>
                    </a:cxn>
                    <a:cxn ang="T95">
                      <a:pos x="T14" y="T15"/>
                    </a:cxn>
                    <a:cxn ang="T96">
                      <a:pos x="T16" y="T17"/>
                    </a:cxn>
                    <a:cxn ang="T97">
                      <a:pos x="T18" y="T19"/>
                    </a:cxn>
                    <a:cxn ang="T98">
                      <a:pos x="T20" y="T21"/>
                    </a:cxn>
                    <a:cxn ang="T99">
                      <a:pos x="T22" y="T23"/>
                    </a:cxn>
                    <a:cxn ang="T100">
                      <a:pos x="T24" y="T25"/>
                    </a:cxn>
                    <a:cxn ang="T101">
                      <a:pos x="T26" y="T27"/>
                    </a:cxn>
                    <a:cxn ang="T102">
                      <a:pos x="T28" y="T29"/>
                    </a:cxn>
                    <a:cxn ang="T103">
                      <a:pos x="T30" y="T31"/>
                    </a:cxn>
                    <a:cxn ang="T104">
                      <a:pos x="T32" y="T33"/>
                    </a:cxn>
                    <a:cxn ang="T105">
                      <a:pos x="T34" y="T35"/>
                    </a:cxn>
                    <a:cxn ang="T106">
                      <a:pos x="T36" y="T37"/>
                    </a:cxn>
                    <a:cxn ang="T107">
                      <a:pos x="T38" y="T39"/>
                    </a:cxn>
                    <a:cxn ang="T108">
                      <a:pos x="T40" y="T41"/>
                    </a:cxn>
                    <a:cxn ang="T109">
                      <a:pos x="T42" y="T43"/>
                    </a:cxn>
                    <a:cxn ang="T110">
                      <a:pos x="T44" y="T45"/>
                    </a:cxn>
                    <a:cxn ang="T111">
                      <a:pos x="T46" y="T47"/>
                    </a:cxn>
                    <a:cxn ang="T112">
                      <a:pos x="T48" y="T49"/>
                    </a:cxn>
                    <a:cxn ang="T113">
                      <a:pos x="T50" y="T51"/>
                    </a:cxn>
                    <a:cxn ang="T114">
                      <a:pos x="T52" y="T53"/>
                    </a:cxn>
                    <a:cxn ang="T115">
                      <a:pos x="T54" y="T55"/>
                    </a:cxn>
                    <a:cxn ang="T116">
                      <a:pos x="T56" y="T57"/>
                    </a:cxn>
                    <a:cxn ang="T117">
                      <a:pos x="T58" y="T59"/>
                    </a:cxn>
                    <a:cxn ang="T118">
                      <a:pos x="T60" y="T61"/>
                    </a:cxn>
                    <a:cxn ang="T119">
                      <a:pos x="T62" y="T63"/>
                    </a:cxn>
                    <a:cxn ang="T120">
                      <a:pos x="T64" y="T65"/>
                    </a:cxn>
                    <a:cxn ang="T121">
                      <a:pos x="T66" y="T67"/>
                    </a:cxn>
                    <a:cxn ang="T122">
                      <a:pos x="T68" y="T69"/>
                    </a:cxn>
                    <a:cxn ang="T123">
                      <a:pos x="T70" y="T71"/>
                    </a:cxn>
                    <a:cxn ang="T124">
                      <a:pos x="T72" y="T73"/>
                    </a:cxn>
                    <a:cxn ang="T125">
                      <a:pos x="T74" y="T75"/>
                    </a:cxn>
                    <a:cxn ang="T126">
                      <a:pos x="T76" y="T77"/>
                    </a:cxn>
                    <a:cxn ang="T127">
                      <a:pos x="T78" y="T79"/>
                    </a:cxn>
                    <a:cxn ang="T128">
                      <a:pos x="T80" y="T81"/>
                    </a:cxn>
                    <a:cxn ang="T129">
                      <a:pos x="T82" y="T83"/>
                    </a:cxn>
                    <a:cxn ang="T130">
                      <a:pos x="T84" y="T85"/>
                    </a:cxn>
                    <a:cxn ang="T131">
                      <a:pos x="T86" y="T87"/>
                    </a:cxn>
                  </a:cxnLst>
                  <a:rect l="0" t="0" r="r" b="b"/>
                  <a:pathLst>
                    <a:path w="1022" h="973">
                      <a:moveTo>
                        <a:pt x="596" y="882"/>
                      </a:moveTo>
                      <a:lnTo>
                        <a:pt x="426" y="882"/>
                      </a:lnTo>
                      <a:cubicBezTo>
                        <a:pt x="414" y="882"/>
                        <a:pt x="403" y="892"/>
                        <a:pt x="403" y="904"/>
                      </a:cubicBezTo>
                      <a:cubicBezTo>
                        <a:pt x="403" y="916"/>
                        <a:pt x="414" y="926"/>
                        <a:pt x="426" y="926"/>
                      </a:cubicBezTo>
                      <a:lnTo>
                        <a:pt x="596" y="926"/>
                      </a:lnTo>
                      <a:cubicBezTo>
                        <a:pt x="609" y="926"/>
                        <a:pt x="619" y="916"/>
                        <a:pt x="619" y="904"/>
                      </a:cubicBezTo>
                      <a:cubicBezTo>
                        <a:pt x="619" y="892"/>
                        <a:pt x="609" y="882"/>
                        <a:pt x="596" y="882"/>
                      </a:cubicBezTo>
                      <a:close/>
                      <a:moveTo>
                        <a:pt x="596" y="813"/>
                      </a:moveTo>
                      <a:lnTo>
                        <a:pt x="596" y="813"/>
                      </a:lnTo>
                      <a:lnTo>
                        <a:pt x="426" y="813"/>
                      </a:lnTo>
                      <a:cubicBezTo>
                        <a:pt x="414" y="813"/>
                        <a:pt x="403" y="823"/>
                        <a:pt x="403" y="835"/>
                      </a:cubicBezTo>
                      <a:cubicBezTo>
                        <a:pt x="403" y="848"/>
                        <a:pt x="414" y="858"/>
                        <a:pt x="426" y="858"/>
                      </a:cubicBezTo>
                      <a:lnTo>
                        <a:pt x="596" y="858"/>
                      </a:lnTo>
                      <a:cubicBezTo>
                        <a:pt x="609" y="858"/>
                        <a:pt x="619" y="848"/>
                        <a:pt x="619" y="835"/>
                      </a:cubicBezTo>
                      <a:cubicBezTo>
                        <a:pt x="619" y="823"/>
                        <a:pt x="609" y="813"/>
                        <a:pt x="596" y="813"/>
                      </a:cubicBezTo>
                      <a:close/>
                      <a:moveTo>
                        <a:pt x="511" y="973"/>
                      </a:moveTo>
                      <a:lnTo>
                        <a:pt x="511" y="973"/>
                      </a:lnTo>
                      <a:lnTo>
                        <a:pt x="585" y="946"/>
                      </a:lnTo>
                      <a:lnTo>
                        <a:pt x="437" y="946"/>
                      </a:lnTo>
                      <a:lnTo>
                        <a:pt x="511" y="973"/>
                      </a:lnTo>
                      <a:close/>
                      <a:moveTo>
                        <a:pt x="514" y="261"/>
                      </a:moveTo>
                      <a:lnTo>
                        <a:pt x="514" y="261"/>
                      </a:lnTo>
                      <a:lnTo>
                        <a:pt x="508" y="261"/>
                      </a:lnTo>
                      <a:cubicBezTo>
                        <a:pt x="384" y="261"/>
                        <a:pt x="272" y="362"/>
                        <a:pt x="272" y="486"/>
                      </a:cubicBezTo>
                      <a:cubicBezTo>
                        <a:pt x="272" y="611"/>
                        <a:pt x="377" y="682"/>
                        <a:pt x="388" y="721"/>
                      </a:cubicBezTo>
                      <a:cubicBezTo>
                        <a:pt x="398" y="759"/>
                        <a:pt x="388" y="778"/>
                        <a:pt x="416" y="787"/>
                      </a:cubicBezTo>
                      <a:cubicBezTo>
                        <a:pt x="444" y="796"/>
                        <a:pt x="508" y="794"/>
                        <a:pt x="508" y="794"/>
                      </a:cubicBezTo>
                      <a:lnTo>
                        <a:pt x="514" y="794"/>
                      </a:lnTo>
                      <a:cubicBezTo>
                        <a:pt x="514" y="794"/>
                        <a:pt x="578" y="796"/>
                        <a:pt x="606" y="787"/>
                      </a:cubicBezTo>
                      <a:cubicBezTo>
                        <a:pt x="634" y="778"/>
                        <a:pt x="624" y="759"/>
                        <a:pt x="634" y="721"/>
                      </a:cubicBezTo>
                      <a:cubicBezTo>
                        <a:pt x="645" y="682"/>
                        <a:pt x="750" y="611"/>
                        <a:pt x="750" y="486"/>
                      </a:cubicBezTo>
                      <a:cubicBezTo>
                        <a:pt x="750" y="362"/>
                        <a:pt x="638" y="261"/>
                        <a:pt x="514" y="261"/>
                      </a:cubicBezTo>
                      <a:close/>
                      <a:moveTo>
                        <a:pt x="201" y="527"/>
                      </a:moveTo>
                      <a:lnTo>
                        <a:pt x="201" y="527"/>
                      </a:lnTo>
                      <a:cubicBezTo>
                        <a:pt x="201" y="509"/>
                        <a:pt x="183" y="495"/>
                        <a:pt x="162" y="495"/>
                      </a:cubicBezTo>
                      <a:lnTo>
                        <a:pt x="39" y="495"/>
                      </a:lnTo>
                      <a:cubicBezTo>
                        <a:pt x="17" y="495"/>
                        <a:pt x="0" y="509"/>
                        <a:pt x="0" y="527"/>
                      </a:cubicBezTo>
                      <a:cubicBezTo>
                        <a:pt x="0" y="544"/>
                        <a:pt x="17" y="558"/>
                        <a:pt x="39" y="558"/>
                      </a:cubicBezTo>
                      <a:lnTo>
                        <a:pt x="162" y="558"/>
                      </a:lnTo>
                      <a:cubicBezTo>
                        <a:pt x="183" y="558"/>
                        <a:pt x="201" y="544"/>
                        <a:pt x="201" y="527"/>
                      </a:cubicBezTo>
                      <a:close/>
                      <a:moveTo>
                        <a:pt x="983" y="495"/>
                      </a:moveTo>
                      <a:lnTo>
                        <a:pt x="983" y="495"/>
                      </a:lnTo>
                      <a:lnTo>
                        <a:pt x="860" y="495"/>
                      </a:lnTo>
                      <a:cubicBezTo>
                        <a:pt x="839" y="495"/>
                        <a:pt x="822" y="509"/>
                        <a:pt x="822" y="527"/>
                      </a:cubicBezTo>
                      <a:cubicBezTo>
                        <a:pt x="822" y="544"/>
                        <a:pt x="839" y="558"/>
                        <a:pt x="860" y="558"/>
                      </a:cubicBezTo>
                      <a:lnTo>
                        <a:pt x="983" y="558"/>
                      </a:lnTo>
                      <a:cubicBezTo>
                        <a:pt x="1005" y="558"/>
                        <a:pt x="1022" y="544"/>
                        <a:pt x="1022" y="527"/>
                      </a:cubicBezTo>
                      <a:cubicBezTo>
                        <a:pt x="1022" y="509"/>
                        <a:pt x="1005" y="495"/>
                        <a:pt x="983" y="495"/>
                      </a:cubicBezTo>
                      <a:close/>
                      <a:moveTo>
                        <a:pt x="782" y="296"/>
                      </a:moveTo>
                      <a:lnTo>
                        <a:pt x="782" y="296"/>
                      </a:lnTo>
                      <a:lnTo>
                        <a:pt x="869" y="209"/>
                      </a:lnTo>
                      <a:cubicBezTo>
                        <a:pt x="885" y="194"/>
                        <a:pt x="887" y="172"/>
                        <a:pt x="874" y="159"/>
                      </a:cubicBezTo>
                      <a:cubicBezTo>
                        <a:pt x="862" y="147"/>
                        <a:pt x="839" y="149"/>
                        <a:pt x="824" y="164"/>
                      </a:cubicBezTo>
                      <a:lnTo>
                        <a:pt x="737" y="251"/>
                      </a:lnTo>
                      <a:cubicBezTo>
                        <a:pt x="722" y="266"/>
                        <a:pt x="720" y="289"/>
                        <a:pt x="732" y="301"/>
                      </a:cubicBezTo>
                      <a:cubicBezTo>
                        <a:pt x="745" y="314"/>
                        <a:pt x="767" y="311"/>
                        <a:pt x="782" y="296"/>
                      </a:cubicBezTo>
                      <a:close/>
                      <a:moveTo>
                        <a:pt x="508" y="201"/>
                      </a:moveTo>
                      <a:lnTo>
                        <a:pt x="508" y="201"/>
                      </a:lnTo>
                      <a:cubicBezTo>
                        <a:pt x="526" y="201"/>
                        <a:pt x="540" y="183"/>
                        <a:pt x="540" y="162"/>
                      </a:cubicBezTo>
                      <a:lnTo>
                        <a:pt x="540" y="39"/>
                      </a:lnTo>
                      <a:cubicBezTo>
                        <a:pt x="540" y="18"/>
                        <a:pt x="526" y="0"/>
                        <a:pt x="508" y="0"/>
                      </a:cubicBezTo>
                      <a:cubicBezTo>
                        <a:pt x="491" y="0"/>
                        <a:pt x="476" y="18"/>
                        <a:pt x="476" y="39"/>
                      </a:cubicBezTo>
                      <a:lnTo>
                        <a:pt x="476" y="162"/>
                      </a:lnTo>
                      <a:cubicBezTo>
                        <a:pt x="476" y="183"/>
                        <a:pt x="491" y="201"/>
                        <a:pt x="508" y="201"/>
                      </a:cubicBezTo>
                      <a:close/>
                      <a:moveTo>
                        <a:pt x="229" y="283"/>
                      </a:moveTo>
                      <a:lnTo>
                        <a:pt x="229" y="283"/>
                      </a:lnTo>
                      <a:cubicBezTo>
                        <a:pt x="244" y="299"/>
                        <a:pt x="267" y="301"/>
                        <a:pt x="279" y="288"/>
                      </a:cubicBezTo>
                      <a:cubicBezTo>
                        <a:pt x="292" y="276"/>
                        <a:pt x="289" y="254"/>
                        <a:pt x="274" y="238"/>
                      </a:cubicBezTo>
                      <a:lnTo>
                        <a:pt x="187" y="151"/>
                      </a:lnTo>
                      <a:cubicBezTo>
                        <a:pt x="172" y="136"/>
                        <a:pt x="149" y="134"/>
                        <a:pt x="137" y="146"/>
                      </a:cubicBezTo>
                      <a:cubicBezTo>
                        <a:pt x="125" y="159"/>
                        <a:pt x="127" y="181"/>
                        <a:pt x="142" y="196"/>
                      </a:cubicBezTo>
                      <a:lnTo>
                        <a:pt x="229" y="283"/>
                      </a:lnTo>
                      <a:close/>
                      <a:moveTo>
                        <a:pt x="240" y="756"/>
                      </a:moveTo>
                      <a:lnTo>
                        <a:pt x="240" y="756"/>
                      </a:lnTo>
                      <a:lnTo>
                        <a:pt x="153" y="843"/>
                      </a:lnTo>
                      <a:cubicBezTo>
                        <a:pt x="137" y="859"/>
                        <a:pt x="135" y="881"/>
                        <a:pt x="148" y="894"/>
                      </a:cubicBezTo>
                      <a:cubicBezTo>
                        <a:pt x="160" y="906"/>
                        <a:pt x="183" y="904"/>
                        <a:pt x="198" y="889"/>
                      </a:cubicBezTo>
                      <a:lnTo>
                        <a:pt x="285" y="802"/>
                      </a:lnTo>
                      <a:cubicBezTo>
                        <a:pt x="300" y="786"/>
                        <a:pt x="302" y="764"/>
                        <a:pt x="290" y="751"/>
                      </a:cubicBezTo>
                      <a:cubicBezTo>
                        <a:pt x="277" y="739"/>
                        <a:pt x="255" y="741"/>
                        <a:pt x="240" y="756"/>
                      </a:cubicBezTo>
                      <a:close/>
                      <a:moveTo>
                        <a:pt x="793" y="769"/>
                      </a:moveTo>
                      <a:lnTo>
                        <a:pt x="793" y="769"/>
                      </a:lnTo>
                      <a:cubicBezTo>
                        <a:pt x="778" y="754"/>
                        <a:pt x="755" y="752"/>
                        <a:pt x="743" y="764"/>
                      </a:cubicBezTo>
                      <a:cubicBezTo>
                        <a:pt x="731" y="777"/>
                        <a:pt x="733" y="799"/>
                        <a:pt x="748" y="814"/>
                      </a:cubicBezTo>
                      <a:lnTo>
                        <a:pt x="835" y="901"/>
                      </a:lnTo>
                      <a:cubicBezTo>
                        <a:pt x="850" y="916"/>
                        <a:pt x="873" y="919"/>
                        <a:pt x="885" y="906"/>
                      </a:cubicBezTo>
                      <a:cubicBezTo>
                        <a:pt x="897" y="894"/>
                        <a:pt x="895" y="871"/>
                        <a:pt x="880" y="856"/>
                      </a:cubicBezTo>
                      <a:lnTo>
                        <a:pt x="793" y="76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75" name="Rectangle 14"/>
              <p:cNvSpPr>
                <a:spLocks noChangeArrowheads="1"/>
              </p:cNvSpPr>
              <p:nvPr>
                <p:custDataLst>
                  <p:tags r:id="rId19"/>
                </p:custDataLst>
              </p:nvPr>
            </p:nvSpPr>
            <p:spPr bwMode="auto">
              <a:xfrm>
                <a:off x="5581874" y="3809739"/>
                <a:ext cx="686726" cy="270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zh-CN" altLang="en-US" sz="1600" b="1" dirty="0" smtClean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PART </a:t>
                </a:r>
                <a:r>
                  <a:rPr lang="en-US" altLang="zh-CN" sz="1600" b="1" dirty="0" smtClean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3</a:t>
                </a:r>
                <a:endParaRPr lang="zh-CN" altLang="en-US" sz="1800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76" name="TextBox 59"/>
              <p:cNvSpPr txBox="1">
                <a:spLocks noChangeArrowheads="1"/>
              </p:cNvSpPr>
              <p:nvPr>
                <p:custDataLst>
                  <p:tags r:id="rId20"/>
                </p:custDataLst>
              </p:nvPr>
            </p:nvSpPr>
            <p:spPr bwMode="auto">
              <a:xfrm>
                <a:off x="6070861" y="3729411"/>
                <a:ext cx="3155950" cy="460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zh-CN" b="1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What to do</a:t>
                </a:r>
                <a:endParaRPr lang="en-US" altLang="zh-CN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71" name="组合 70"/>
            <p:cNvGrpSpPr/>
            <p:nvPr/>
          </p:nvGrpSpPr>
          <p:grpSpPr>
            <a:xfrm flipH="1">
              <a:off x="6433491" y="3876848"/>
              <a:ext cx="4171535" cy="80892"/>
              <a:chOff x="2272062" y="2596259"/>
              <a:chExt cx="4173708" cy="80934"/>
            </a:xfrm>
          </p:grpSpPr>
          <p:cxnSp>
            <p:nvCxnSpPr>
              <p:cNvPr id="72" name="直接连接符 71"/>
              <p:cNvCxnSpPr/>
              <p:nvPr>
                <p:custDataLst>
                  <p:tags r:id="rId21"/>
                </p:custDataLst>
              </p:nvPr>
            </p:nvCxnSpPr>
            <p:spPr>
              <a:xfrm>
                <a:off x="2272062" y="2672770"/>
                <a:ext cx="4158716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sp>
            <p:nvSpPr>
              <p:cNvPr id="73" name="矩形 72"/>
              <p:cNvSpPr/>
              <p:nvPr>
                <p:custDataLst>
                  <p:tags r:id="rId22"/>
                </p:custDataLst>
              </p:nvPr>
            </p:nvSpPr>
            <p:spPr>
              <a:xfrm>
                <a:off x="5494740" y="2596259"/>
                <a:ext cx="951030" cy="80934"/>
              </a:xfrm>
              <a:prstGeom prst="rect">
                <a:avLst/>
              </a:prstGeom>
              <a:solidFill>
                <a:srgbClr val="244C8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20000"/>
                  </a:lnSpc>
                  <a:defRPr/>
                </a:pPr>
                <a:endParaRPr lang="zh-CN" altLang="en-US" sz="1800" kern="0">
                  <a:solidFill>
                    <a:srgbClr val="313D5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79" name="组合 78"/>
          <p:cNvGrpSpPr/>
          <p:nvPr>
            <p:custDataLst>
              <p:tags r:id="rId23"/>
            </p:custDataLst>
          </p:nvPr>
        </p:nvGrpSpPr>
        <p:grpSpPr>
          <a:xfrm>
            <a:off x="5714354" y="4244369"/>
            <a:ext cx="4890672" cy="868045"/>
            <a:chOff x="5714354" y="4244369"/>
            <a:chExt cx="4890672" cy="868045"/>
          </a:xfrm>
        </p:grpSpPr>
        <p:grpSp>
          <p:nvGrpSpPr>
            <p:cNvPr id="80" name="组合 79"/>
            <p:cNvGrpSpPr/>
            <p:nvPr/>
          </p:nvGrpSpPr>
          <p:grpSpPr>
            <a:xfrm>
              <a:off x="5714354" y="4244369"/>
              <a:ext cx="4545330" cy="868045"/>
              <a:chOff x="4753236" y="4446326"/>
              <a:chExt cx="4545330" cy="868045"/>
            </a:xfrm>
          </p:grpSpPr>
          <p:grpSp>
            <p:nvGrpSpPr>
              <p:cNvPr id="84" name="组合 24"/>
              <p:cNvGrpSpPr/>
              <p:nvPr/>
            </p:nvGrpSpPr>
            <p:grpSpPr bwMode="auto">
              <a:xfrm>
                <a:off x="4753236" y="4446326"/>
                <a:ext cx="576262" cy="576263"/>
                <a:chOff x="6170389" y="4955815"/>
                <a:chExt cx="576064" cy="576064"/>
              </a:xfrm>
            </p:grpSpPr>
            <p:sp>
              <p:nvSpPr>
                <p:cNvPr id="87" name="圆角矩形 13"/>
                <p:cNvSpPr>
                  <a:spLocks noChangeArrowheads="1"/>
                </p:cNvSpPr>
                <p:nvPr>
                  <p:custDataLst>
                    <p:tags r:id="rId24"/>
                  </p:custDataLst>
                </p:nvPr>
              </p:nvSpPr>
              <p:spPr bwMode="auto">
                <a:xfrm>
                  <a:off x="6170389" y="4955815"/>
                  <a:ext cx="576064" cy="57606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244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仿宋_GB2312" pitchFamily="1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zh-CN" altLang="en-US" sz="1800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88" name="Freeform 11"/>
                <p:cNvSpPr>
                  <a:spLocks noEditPoints="1"/>
                </p:cNvSpPr>
                <p:nvPr>
                  <p:custDataLst>
                    <p:tags r:id="rId25"/>
                  </p:custDataLst>
                </p:nvPr>
              </p:nvSpPr>
              <p:spPr bwMode="auto">
                <a:xfrm>
                  <a:off x="6298628" y="5092507"/>
                  <a:ext cx="315884" cy="273385"/>
                </a:xfrm>
                <a:custGeom>
                  <a:avLst/>
                  <a:gdLst>
                    <a:gd name="T0" fmla="*/ 2147483646 w 948"/>
                    <a:gd name="T1" fmla="*/ 2147483646 h 810"/>
                    <a:gd name="T2" fmla="*/ 2147483646 w 948"/>
                    <a:gd name="T3" fmla="*/ 2147483646 h 810"/>
                    <a:gd name="T4" fmla="*/ 2147483646 w 948"/>
                    <a:gd name="T5" fmla="*/ 2147483646 h 810"/>
                    <a:gd name="T6" fmla="*/ 2147483646 w 948"/>
                    <a:gd name="T7" fmla="*/ 2147483646 h 810"/>
                    <a:gd name="T8" fmla="*/ 2147483646 w 948"/>
                    <a:gd name="T9" fmla="*/ 2147483646 h 810"/>
                    <a:gd name="T10" fmla="*/ 2147483646 w 948"/>
                    <a:gd name="T11" fmla="*/ 2147483646 h 810"/>
                    <a:gd name="T12" fmla="*/ 2147483646 w 948"/>
                    <a:gd name="T13" fmla="*/ 2147483646 h 810"/>
                    <a:gd name="T14" fmla="*/ 2147483646 w 948"/>
                    <a:gd name="T15" fmla="*/ 2147483646 h 810"/>
                    <a:gd name="T16" fmla="*/ 2147483646 w 948"/>
                    <a:gd name="T17" fmla="*/ 2147483646 h 810"/>
                    <a:gd name="T18" fmla="*/ 2147483646 w 948"/>
                    <a:gd name="T19" fmla="*/ 2147483646 h 810"/>
                    <a:gd name="T20" fmla="*/ 2147483646 w 948"/>
                    <a:gd name="T21" fmla="*/ 2147483646 h 810"/>
                    <a:gd name="T22" fmla="*/ 2147483646 w 948"/>
                    <a:gd name="T23" fmla="*/ 2147483646 h 810"/>
                    <a:gd name="T24" fmla="*/ 2147483646 w 948"/>
                    <a:gd name="T25" fmla="*/ 2147483646 h 810"/>
                    <a:gd name="T26" fmla="*/ 2147483646 w 948"/>
                    <a:gd name="T27" fmla="*/ 2147483646 h 810"/>
                    <a:gd name="T28" fmla="*/ 2147483646 w 948"/>
                    <a:gd name="T29" fmla="*/ 2147483646 h 810"/>
                    <a:gd name="T30" fmla="*/ 2147483646 w 948"/>
                    <a:gd name="T31" fmla="*/ 2147483646 h 810"/>
                    <a:gd name="T32" fmla="*/ 2147483646 w 948"/>
                    <a:gd name="T33" fmla="*/ 2147483646 h 810"/>
                    <a:gd name="T34" fmla="*/ 2147483646 w 948"/>
                    <a:gd name="T35" fmla="*/ 2147483646 h 810"/>
                    <a:gd name="T36" fmla="*/ 2147483646 w 948"/>
                    <a:gd name="T37" fmla="*/ 2147483646 h 810"/>
                    <a:gd name="T38" fmla="*/ 2147483646 w 948"/>
                    <a:gd name="T39" fmla="*/ 2147483646 h 810"/>
                    <a:gd name="T40" fmla="*/ 2147483646 w 948"/>
                    <a:gd name="T41" fmla="*/ 2147483646 h 810"/>
                    <a:gd name="T42" fmla="*/ 2147483646 w 948"/>
                    <a:gd name="T43" fmla="*/ 2147483646 h 810"/>
                    <a:gd name="T44" fmla="*/ 2147483646 w 948"/>
                    <a:gd name="T45" fmla="*/ 2147483646 h 810"/>
                    <a:gd name="T46" fmla="*/ 2147483646 w 948"/>
                    <a:gd name="T47" fmla="*/ 2147483646 h 810"/>
                    <a:gd name="T48" fmla="*/ 2147483646 w 948"/>
                    <a:gd name="T49" fmla="*/ 2147483646 h 810"/>
                    <a:gd name="T50" fmla="*/ 2147483646 w 948"/>
                    <a:gd name="T51" fmla="*/ 2147483646 h 810"/>
                    <a:gd name="T52" fmla="*/ 2147483646 w 948"/>
                    <a:gd name="T53" fmla="*/ 2147483646 h 810"/>
                    <a:gd name="T54" fmla="*/ 2147483646 w 948"/>
                    <a:gd name="T55" fmla="*/ 2147483646 h 810"/>
                    <a:gd name="T56" fmla="*/ 2147483646 w 948"/>
                    <a:gd name="T57" fmla="*/ 2147483646 h 810"/>
                    <a:gd name="T58" fmla="*/ 2147483646 w 948"/>
                    <a:gd name="T59" fmla="*/ 2147483646 h 810"/>
                    <a:gd name="T60" fmla="*/ 2147483646 w 948"/>
                    <a:gd name="T61" fmla="*/ 2147483646 h 810"/>
                    <a:gd name="T62" fmla="*/ 2147483646 w 948"/>
                    <a:gd name="T63" fmla="*/ 2147483646 h 810"/>
                    <a:gd name="T64" fmla="*/ 2147483646 w 948"/>
                    <a:gd name="T65" fmla="*/ 2147483646 h 810"/>
                    <a:gd name="T66" fmla="*/ 2147483646 w 948"/>
                    <a:gd name="T67" fmla="*/ 2147483646 h 810"/>
                    <a:gd name="T68" fmla="*/ 2147483646 w 948"/>
                    <a:gd name="T69" fmla="*/ 2147483646 h 810"/>
                    <a:gd name="T70" fmla="*/ 2147483646 w 948"/>
                    <a:gd name="T71" fmla="*/ 2147483646 h 810"/>
                    <a:gd name="T72" fmla="*/ 2147483646 w 948"/>
                    <a:gd name="T73" fmla="*/ 2147483646 h 810"/>
                    <a:gd name="T74" fmla="*/ 2147483646 w 948"/>
                    <a:gd name="T75" fmla="*/ 2147483646 h 810"/>
                    <a:gd name="T76" fmla="*/ 2147483646 w 948"/>
                    <a:gd name="T77" fmla="*/ 2147483646 h 810"/>
                    <a:gd name="T78" fmla="*/ 2147483646 w 948"/>
                    <a:gd name="T79" fmla="*/ 2147483646 h 810"/>
                    <a:gd name="T80" fmla="*/ 2147483646 w 948"/>
                    <a:gd name="T81" fmla="*/ 2147483646 h 810"/>
                    <a:gd name="T82" fmla="*/ 2147483646 w 948"/>
                    <a:gd name="T83" fmla="*/ 2147483646 h 810"/>
                    <a:gd name="T84" fmla="*/ 2147483646 w 948"/>
                    <a:gd name="T85" fmla="*/ 2147483646 h 810"/>
                    <a:gd name="T86" fmla="*/ 2147483646 w 948"/>
                    <a:gd name="T87" fmla="*/ 2147483646 h 810"/>
                    <a:gd name="T88" fmla="*/ 2147483646 w 948"/>
                    <a:gd name="T89" fmla="*/ 2147483646 h 810"/>
                    <a:gd name="T90" fmla="*/ 2147483646 w 948"/>
                    <a:gd name="T91" fmla="*/ 2147483646 h 810"/>
                    <a:gd name="T92" fmla="*/ 2147483646 w 948"/>
                    <a:gd name="T93" fmla="*/ 2147483646 h 810"/>
                    <a:gd name="T94" fmla="*/ 2147483646 w 948"/>
                    <a:gd name="T95" fmla="*/ 2147483646 h 810"/>
                    <a:gd name="T96" fmla="*/ 2147483646 w 948"/>
                    <a:gd name="T97" fmla="*/ 2147483646 h 810"/>
                    <a:gd name="T98" fmla="*/ 2147483646 w 948"/>
                    <a:gd name="T99" fmla="*/ 2147483646 h 810"/>
                    <a:gd name="T100" fmla="*/ 2147483646 w 948"/>
                    <a:gd name="T101" fmla="*/ 2147483646 h 810"/>
                    <a:gd name="T102" fmla="*/ 2147483646 w 948"/>
                    <a:gd name="T103" fmla="*/ 2147483646 h 810"/>
                    <a:gd name="T104" fmla="*/ 2147483646 w 948"/>
                    <a:gd name="T105" fmla="*/ 2147483646 h 810"/>
                    <a:gd name="T106" fmla="*/ 2147483646 w 948"/>
                    <a:gd name="T107" fmla="*/ 2147483646 h 810"/>
                    <a:gd name="T108" fmla="*/ 2147483646 w 948"/>
                    <a:gd name="T109" fmla="*/ 2147483646 h 810"/>
                    <a:gd name="T110" fmla="*/ 2147483646 w 948"/>
                    <a:gd name="T111" fmla="*/ 2147483646 h 810"/>
                    <a:gd name="T112" fmla="*/ 2147483646 w 948"/>
                    <a:gd name="T113" fmla="*/ 2147483646 h 810"/>
                    <a:gd name="T114" fmla="*/ 2147483646 w 948"/>
                    <a:gd name="T115" fmla="*/ 2147483646 h 810"/>
                    <a:gd name="T116" fmla="*/ 2147483646 w 948"/>
                    <a:gd name="T117" fmla="*/ 2147483646 h 810"/>
                    <a:gd name="T118" fmla="*/ 2147483646 w 948"/>
                    <a:gd name="T119" fmla="*/ 2147483646 h 810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</a:gdLst>
                  <a:ahLst/>
                  <a:cxnLst>
                    <a:cxn ang="T120">
                      <a:pos x="T0" y="T1"/>
                    </a:cxn>
                    <a:cxn ang="T121">
                      <a:pos x="T2" y="T3"/>
                    </a:cxn>
                    <a:cxn ang="T122">
                      <a:pos x="T4" y="T5"/>
                    </a:cxn>
                    <a:cxn ang="T123">
                      <a:pos x="T6" y="T7"/>
                    </a:cxn>
                    <a:cxn ang="T124">
                      <a:pos x="T8" y="T9"/>
                    </a:cxn>
                    <a:cxn ang="T125">
                      <a:pos x="T10" y="T11"/>
                    </a:cxn>
                    <a:cxn ang="T126">
                      <a:pos x="T12" y="T13"/>
                    </a:cxn>
                    <a:cxn ang="T127">
                      <a:pos x="T14" y="T15"/>
                    </a:cxn>
                    <a:cxn ang="T128">
                      <a:pos x="T16" y="T17"/>
                    </a:cxn>
                    <a:cxn ang="T129">
                      <a:pos x="T18" y="T19"/>
                    </a:cxn>
                    <a:cxn ang="T130">
                      <a:pos x="T20" y="T21"/>
                    </a:cxn>
                    <a:cxn ang="T131">
                      <a:pos x="T22" y="T23"/>
                    </a:cxn>
                    <a:cxn ang="T132">
                      <a:pos x="T24" y="T25"/>
                    </a:cxn>
                    <a:cxn ang="T133">
                      <a:pos x="T26" y="T27"/>
                    </a:cxn>
                    <a:cxn ang="T134">
                      <a:pos x="T28" y="T29"/>
                    </a:cxn>
                    <a:cxn ang="T135">
                      <a:pos x="T30" y="T31"/>
                    </a:cxn>
                    <a:cxn ang="T136">
                      <a:pos x="T32" y="T33"/>
                    </a:cxn>
                    <a:cxn ang="T137">
                      <a:pos x="T34" y="T35"/>
                    </a:cxn>
                    <a:cxn ang="T138">
                      <a:pos x="T36" y="T37"/>
                    </a:cxn>
                    <a:cxn ang="T139">
                      <a:pos x="T38" y="T39"/>
                    </a:cxn>
                    <a:cxn ang="T140">
                      <a:pos x="T40" y="T41"/>
                    </a:cxn>
                    <a:cxn ang="T141">
                      <a:pos x="T42" y="T43"/>
                    </a:cxn>
                    <a:cxn ang="T142">
                      <a:pos x="T44" y="T45"/>
                    </a:cxn>
                    <a:cxn ang="T143">
                      <a:pos x="T46" y="T47"/>
                    </a:cxn>
                    <a:cxn ang="T144">
                      <a:pos x="T48" y="T49"/>
                    </a:cxn>
                    <a:cxn ang="T145">
                      <a:pos x="T50" y="T51"/>
                    </a:cxn>
                    <a:cxn ang="T146">
                      <a:pos x="T52" y="T53"/>
                    </a:cxn>
                    <a:cxn ang="T147">
                      <a:pos x="T54" y="T55"/>
                    </a:cxn>
                    <a:cxn ang="T148">
                      <a:pos x="T56" y="T57"/>
                    </a:cxn>
                    <a:cxn ang="T149">
                      <a:pos x="T58" y="T59"/>
                    </a:cxn>
                    <a:cxn ang="T150">
                      <a:pos x="T60" y="T61"/>
                    </a:cxn>
                    <a:cxn ang="T151">
                      <a:pos x="T62" y="T63"/>
                    </a:cxn>
                    <a:cxn ang="T152">
                      <a:pos x="T64" y="T65"/>
                    </a:cxn>
                    <a:cxn ang="T153">
                      <a:pos x="T66" y="T67"/>
                    </a:cxn>
                    <a:cxn ang="T154">
                      <a:pos x="T68" y="T69"/>
                    </a:cxn>
                    <a:cxn ang="T155">
                      <a:pos x="T70" y="T71"/>
                    </a:cxn>
                    <a:cxn ang="T156">
                      <a:pos x="T72" y="T73"/>
                    </a:cxn>
                    <a:cxn ang="T157">
                      <a:pos x="T74" y="T75"/>
                    </a:cxn>
                    <a:cxn ang="T158">
                      <a:pos x="T76" y="T77"/>
                    </a:cxn>
                    <a:cxn ang="T159">
                      <a:pos x="T78" y="T79"/>
                    </a:cxn>
                    <a:cxn ang="T160">
                      <a:pos x="T80" y="T81"/>
                    </a:cxn>
                    <a:cxn ang="T161">
                      <a:pos x="T82" y="T83"/>
                    </a:cxn>
                    <a:cxn ang="T162">
                      <a:pos x="T84" y="T85"/>
                    </a:cxn>
                    <a:cxn ang="T163">
                      <a:pos x="T86" y="T87"/>
                    </a:cxn>
                    <a:cxn ang="T164">
                      <a:pos x="T88" y="T89"/>
                    </a:cxn>
                    <a:cxn ang="T165">
                      <a:pos x="T90" y="T91"/>
                    </a:cxn>
                    <a:cxn ang="T166">
                      <a:pos x="T92" y="T93"/>
                    </a:cxn>
                    <a:cxn ang="T167">
                      <a:pos x="T94" y="T95"/>
                    </a:cxn>
                    <a:cxn ang="T168">
                      <a:pos x="T96" y="T97"/>
                    </a:cxn>
                    <a:cxn ang="T169">
                      <a:pos x="T98" y="T99"/>
                    </a:cxn>
                    <a:cxn ang="T170">
                      <a:pos x="T100" y="T101"/>
                    </a:cxn>
                    <a:cxn ang="T171">
                      <a:pos x="T102" y="T103"/>
                    </a:cxn>
                    <a:cxn ang="T172">
                      <a:pos x="T104" y="T105"/>
                    </a:cxn>
                    <a:cxn ang="T173">
                      <a:pos x="T106" y="T107"/>
                    </a:cxn>
                    <a:cxn ang="T174">
                      <a:pos x="T108" y="T109"/>
                    </a:cxn>
                    <a:cxn ang="T175">
                      <a:pos x="T110" y="T111"/>
                    </a:cxn>
                    <a:cxn ang="T176">
                      <a:pos x="T112" y="T113"/>
                    </a:cxn>
                    <a:cxn ang="T177">
                      <a:pos x="T114" y="T115"/>
                    </a:cxn>
                    <a:cxn ang="T178">
                      <a:pos x="T116" y="T117"/>
                    </a:cxn>
                    <a:cxn ang="T179">
                      <a:pos x="T118" y="T119"/>
                    </a:cxn>
                  </a:cxnLst>
                  <a:rect l="0" t="0" r="r" b="b"/>
                  <a:pathLst>
                    <a:path w="948" h="810">
                      <a:moveTo>
                        <a:pt x="588" y="151"/>
                      </a:moveTo>
                      <a:cubicBezTo>
                        <a:pt x="588" y="151"/>
                        <a:pt x="588" y="152"/>
                        <a:pt x="588" y="152"/>
                      </a:cubicBezTo>
                      <a:cubicBezTo>
                        <a:pt x="588" y="153"/>
                        <a:pt x="589" y="154"/>
                        <a:pt x="589" y="155"/>
                      </a:cubicBezTo>
                      <a:cubicBezTo>
                        <a:pt x="589" y="156"/>
                        <a:pt x="589" y="156"/>
                        <a:pt x="589" y="157"/>
                      </a:cubicBezTo>
                      <a:cubicBezTo>
                        <a:pt x="589" y="158"/>
                        <a:pt x="589" y="159"/>
                        <a:pt x="589" y="161"/>
                      </a:cubicBezTo>
                      <a:cubicBezTo>
                        <a:pt x="589" y="161"/>
                        <a:pt x="589" y="161"/>
                        <a:pt x="589" y="161"/>
                      </a:cubicBezTo>
                      <a:cubicBezTo>
                        <a:pt x="589" y="162"/>
                        <a:pt x="589" y="164"/>
                        <a:pt x="589" y="165"/>
                      </a:cubicBezTo>
                      <a:cubicBezTo>
                        <a:pt x="589" y="165"/>
                        <a:pt x="589" y="166"/>
                        <a:pt x="589" y="166"/>
                      </a:cubicBezTo>
                      <a:cubicBezTo>
                        <a:pt x="589" y="167"/>
                        <a:pt x="589" y="168"/>
                        <a:pt x="589" y="169"/>
                      </a:cubicBezTo>
                      <a:cubicBezTo>
                        <a:pt x="589" y="170"/>
                        <a:pt x="589" y="170"/>
                        <a:pt x="589" y="171"/>
                      </a:cubicBezTo>
                      <a:cubicBezTo>
                        <a:pt x="588" y="178"/>
                        <a:pt x="586" y="185"/>
                        <a:pt x="584" y="191"/>
                      </a:cubicBezTo>
                      <a:cubicBezTo>
                        <a:pt x="584" y="192"/>
                        <a:pt x="583" y="193"/>
                        <a:pt x="583" y="194"/>
                      </a:cubicBezTo>
                      <a:cubicBezTo>
                        <a:pt x="583" y="195"/>
                        <a:pt x="583" y="195"/>
                        <a:pt x="583" y="195"/>
                      </a:cubicBezTo>
                      <a:cubicBezTo>
                        <a:pt x="583" y="196"/>
                        <a:pt x="582" y="197"/>
                        <a:pt x="582" y="198"/>
                      </a:cubicBezTo>
                      <a:cubicBezTo>
                        <a:pt x="582" y="198"/>
                        <a:pt x="582" y="198"/>
                        <a:pt x="582" y="198"/>
                      </a:cubicBezTo>
                      <a:cubicBezTo>
                        <a:pt x="580" y="201"/>
                        <a:pt x="579" y="204"/>
                        <a:pt x="577" y="207"/>
                      </a:cubicBezTo>
                      <a:cubicBezTo>
                        <a:pt x="577" y="207"/>
                        <a:pt x="577" y="207"/>
                        <a:pt x="577" y="208"/>
                      </a:cubicBezTo>
                      <a:cubicBezTo>
                        <a:pt x="577" y="208"/>
                        <a:pt x="576" y="209"/>
                        <a:pt x="575" y="210"/>
                      </a:cubicBezTo>
                      <a:cubicBezTo>
                        <a:pt x="575" y="210"/>
                        <a:pt x="575" y="211"/>
                        <a:pt x="575" y="211"/>
                      </a:cubicBezTo>
                      <a:cubicBezTo>
                        <a:pt x="573" y="215"/>
                        <a:pt x="570" y="218"/>
                        <a:pt x="567" y="222"/>
                      </a:cubicBezTo>
                      <a:cubicBezTo>
                        <a:pt x="567" y="222"/>
                        <a:pt x="567" y="222"/>
                        <a:pt x="567" y="222"/>
                      </a:cubicBezTo>
                      <a:cubicBezTo>
                        <a:pt x="566" y="223"/>
                        <a:pt x="566" y="224"/>
                        <a:pt x="565" y="224"/>
                      </a:cubicBezTo>
                      <a:cubicBezTo>
                        <a:pt x="565" y="224"/>
                        <a:pt x="565" y="225"/>
                        <a:pt x="565" y="225"/>
                      </a:cubicBezTo>
                      <a:cubicBezTo>
                        <a:pt x="562" y="227"/>
                        <a:pt x="560" y="230"/>
                        <a:pt x="558" y="232"/>
                      </a:cubicBezTo>
                      <a:cubicBezTo>
                        <a:pt x="558" y="232"/>
                        <a:pt x="557" y="232"/>
                        <a:pt x="557" y="232"/>
                      </a:cubicBezTo>
                      <a:cubicBezTo>
                        <a:pt x="557" y="233"/>
                        <a:pt x="556" y="233"/>
                        <a:pt x="555" y="234"/>
                      </a:cubicBezTo>
                      <a:cubicBezTo>
                        <a:pt x="555" y="234"/>
                        <a:pt x="555" y="234"/>
                        <a:pt x="554" y="234"/>
                      </a:cubicBezTo>
                      <a:cubicBezTo>
                        <a:pt x="554" y="235"/>
                        <a:pt x="553" y="236"/>
                        <a:pt x="552" y="236"/>
                      </a:cubicBezTo>
                      <a:cubicBezTo>
                        <a:pt x="547" y="240"/>
                        <a:pt x="543" y="243"/>
                        <a:pt x="537" y="246"/>
                      </a:cubicBezTo>
                      <a:cubicBezTo>
                        <a:pt x="536" y="246"/>
                        <a:pt x="535" y="247"/>
                        <a:pt x="534" y="247"/>
                      </a:cubicBezTo>
                      <a:cubicBezTo>
                        <a:pt x="533" y="247"/>
                        <a:pt x="533" y="248"/>
                        <a:pt x="532" y="248"/>
                      </a:cubicBezTo>
                      <a:cubicBezTo>
                        <a:pt x="532" y="248"/>
                        <a:pt x="531" y="249"/>
                        <a:pt x="530" y="249"/>
                      </a:cubicBezTo>
                      <a:cubicBezTo>
                        <a:pt x="529" y="249"/>
                        <a:pt x="529" y="249"/>
                        <a:pt x="528" y="249"/>
                      </a:cubicBezTo>
                      <a:cubicBezTo>
                        <a:pt x="527" y="250"/>
                        <a:pt x="526" y="250"/>
                        <a:pt x="525" y="251"/>
                      </a:cubicBezTo>
                      <a:cubicBezTo>
                        <a:pt x="525" y="251"/>
                        <a:pt x="525" y="251"/>
                        <a:pt x="525" y="251"/>
                      </a:cubicBezTo>
                      <a:cubicBezTo>
                        <a:pt x="523" y="251"/>
                        <a:pt x="522" y="252"/>
                        <a:pt x="520" y="252"/>
                      </a:cubicBezTo>
                      <a:cubicBezTo>
                        <a:pt x="520" y="252"/>
                        <a:pt x="520" y="252"/>
                        <a:pt x="519" y="252"/>
                      </a:cubicBezTo>
                      <a:cubicBezTo>
                        <a:pt x="518" y="253"/>
                        <a:pt x="517" y="253"/>
                        <a:pt x="516" y="253"/>
                      </a:cubicBezTo>
                      <a:cubicBezTo>
                        <a:pt x="516" y="253"/>
                        <a:pt x="515" y="253"/>
                        <a:pt x="515" y="253"/>
                      </a:cubicBezTo>
                      <a:cubicBezTo>
                        <a:pt x="514" y="254"/>
                        <a:pt x="512" y="254"/>
                        <a:pt x="511" y="254"/>
                      </a:cubicBezTo>
                      <a:cubicBezTo>
                        <a:pt x="509" y="254"/>
                        <a:pt x="508" y="255"/>
                        <a:pt x="506" y="255"/>
                      </a:cubicBezTo>
                      <a:cubicBezTo>
                        <a:pt x="506" y="255"/>
                        <a:pt x="506" y="255"/>
                        <a:pt x="505" y="255"/>
                      </a:cubicBezTo>
                      <a:cubicBezTo>
                        <a:pt x="504" y="255"/>
                        <a:pt x="503" y="255"/>
                        <a:pt x="502" y="255"/>
                      </a:cubicBezTo>
                      <a:cubicBezTo>
                        <a:pt x="502" y="255"/>
                        <a:pt x="501" y="255"/>
                        <a:pt x="501" y="255"/>
                      </a:cubicBezTo>
                      <a:cubicBezTo>
                        <a:pt x="499" y="255"/>
                        <a:pt x="498" y="255"/>
                        <a:pt x="496" y="255"/>
                      </a:cubicBezTo>
                      <a:cubicBezTo>
                        <a:pt x="496" y="255"/>
                        <a:pt x="496" y="255"/>
                        <a:pt x="496" y="255"/>
                      </a:cubicBezTo>
                      <a:cubicBezTo>
                        <a:pt x="495" y="255"/>
                        <a:pt x="494" y="255"/>
                        <a:pt x="492" y="255"/>
                      </a:cubicBezTo>
                      <a:cubicBezTo>
                        <a:pt x="492" y="255"/>
                        <a:pt x="491" y="255"/>
                        <a:pt x="491" y="255"/>
                      </a:cubicBezTo>
                      <a:cubicBezTo>
                        <a:pt x="490" y="255"/>
                        <a:pt x="489" y="255"/>
                        <a:pt x="488" y="255"/>
                      </a:cubicBezTo>
                      <a:cubicBezTo>
                        <a:pt x="488" y="255"/>
                        <a:pt x="487" y="255"/>
                        <a:pt x="487" y="255"/>
                      </a:cubicBezTo>
                      <a:cubicBezTo>
                        <a:pt x="485" y="255"/>
                        <a:pt x="484" y="255"/>
                        <a:pt x="483" y="255"/>
                      </a:cubicBezTo>
                      <a:cubicBezTo>
                        <a:pt x="477" y="254"/>
                        <a:pt x="471" y="253"/>
                        <a:pt x="466" y="251"/>
                      </a:cubicBezTo>
                      <a:cubicBezTo>
                        <a:pt x="465" y="250"/>
                        <a:pt x="464" y="250"/>
                        <a:pt x="463" y="250"/>
                      </a:cubicBezTo>
                      <a:cubicBezTo>
                        <a:pt x="463" y="250"/>
                        <a:pt x="462" y="250"/>
                        <a:pt x="462" y="249"/>
                      </a:cubicBezTo>
                      <a:cubicBezTo>
                        <a:pt x="461" y="249"/>
                        <a:pt x="460" y="249"/>
                        <a:pt x="459" y="248"/>
                      </a:cubicBezTo>
                      <a:cubicBezTo>
                        <a:pt x="459" y="248"/>
                        <a:pt x="459" y="248"/>
                        <a:pt x="459" y="248"/>
                      </a:cubicBezTo>
                      <a:cubicBezTo>
                        <a:pt x="456" y="247"/>
                        <a:pt x="453" y="245"/>
                        <a:pt x="450" y="244"/>
                      </a:cubicBezTo>
                      <a:cubicBezTo>
                        <a:pt x="450" y="244"/>
                        <a:pt x="450" y="244"/>
                        <a:pt x="450" y="244"/>
                      </a:cubicBezTo>
                      <a:cubicBezTo>
                        <a:pt x="449" y="243"/>
                        <a:pt x="448" y="243"/>
                        <a:pt x="447" y="242"/>
                      </a:cubicBezTo>
                      <a:cubicBezTo>
                        <a:pt x="447" y="242"/>
                        <a:pt x="447" y="242"/>
                        <a:pt x="446" y="242"/>
                      </a:cubicBezTo>
                      <a:cubicBezTo>
                        <a:pt x="443" y="239"/>
                        <a:pt x="439" y="237"/>
                        <a:pt x="436" y="234"/>
                      </a:cubicBezTo>
                      <a:cubicBezTo>
                        <a:pt x="435" y="234"/>
                        <a:pt x="435" y="234"/>
                        <a:pt x="435" y="234"/>
                      </a:cubicBezTo>
                      <a:cubicBezTo>
                        <a:pt x="434" y="233"/>
                        <a:pt x="434" y="232"/>
                        <a:pt x="433" y="232"/>
                      </a:cubicBezTo>
                      <a:cubicBezTo>
                        <a:pt x="433" y="231"/>
                        <a:pt x="433" y="231"/>
                        <a:pt x="432" y="231"/>
                      </a:cubicBezTo>
                      <a:cubicBezTo>
                        <a:pt x="430" y="229"/>
                        <a:pt x="428" y="227"/>
                        <a:pt x="425" y="224"/>
                      </a:cubicBezTo>
                      <a:cubicBezTo>
                        <a:pt x="425" y="224"/>
                        <a:pt x="425" y="224"/>
                        <a:pt x="425" y="224"/>
                      </a:cubicBezTo>
                      <a:cubicBezTo>
                        <a:pt x="425" y="223"/>
                        <a:pt x="424" y="222"/>
                        <a:pt x="423" y="222"/>
                      </a:cubicBezTo>
                      <a:cubicBezTo>
                        <a:pt x="423" y="221"/>
                        <a:pt x="423" y="221"/>
                        <a:pt x="423" y="221"/>
                      </a:cubicBezTo>
                      <a:cubicBezTo>
                        <a:pt x="422" y="220"/>
                        <a:pt x="421" y="219"/>
                        <a:pt x="421" y="218"/>
                      </a:cubicBezTo>
                      <a:cubicBezTo>
                        <a:pt x="417" y="213"/>
                        <a:pt x="413" y="207"/>
                        <a:pt x="410" y="200"/>
                      </a:cubicBezTo>
                      <a:cubicBezTo>
                        <a:pt x="410" y="200"/>
                        <a:pt x="410" y="199"/>
                        <a:pt x="409" y="199"/>
                      </a:cubicBezTo>
                      <a:cubicBezTo>
                        <a:pt x="409" y="198"/>
                        <a:pt x="409" y="197"/>
                        <a:pt x="408" y="196"/>
                      </a:cubicBezTo>
                      <a:cubicBezTo>
                        <a:pt x="408" y="196"/>
                        <a:pt x="408" y="195"/>
                        <a:pt x="408" y="195"/>
                      </a:cubicBezTo>
                      <a:cubicBezTo>
                        <a:pt x="407" y="194"/>
                        <a:pt x="407" y="193"/>
                        <a:pt x="407" y="191"/>
                      </a:cubicBezTo>
                      <a:cubicBezTo>
                        <a:pt x="406" y="191"/>
                        <a:pt x="406" y="191"/>
                        <a:pt x="406" y="191"/>
                      </a:cubicBezTo>
                      <a:cubicBezTo>
                        <a:pt x="406" y="190"/>
                        <a:pt x="406" y="188"/>
                        <a:pt x="405" y="187"/>
                      </a:cubicBezTo>
                      <a:cubicBezTo>
                        <a:pt x="405" y="187"/>
                        <a:pt x="405" y="186"/>
                        <a:pt x="405" y="186"/>
                      </a:cubicBezTo>
                      <a:cubicBezTo>
                        <a:pt x="405" y="185"/>
                        <a:pt x="404" y="184"/>
                        <a:pt x="404" y="183"/>
                      </a:cubicBezTo>
                      <a:cubicBezTo>
                        <a:pt x="404" y="182"/>
                        <a:pt x="404" y="182"/>
                        <a:pt x="404" y="181"/>
                      </a:cubicBezTo>
                      <a:cubicBezTo>
                        <a:pt x="404" y="180"/>
                        <a:pt x="403" y="179"/>
                        <a:pt x="403" y="177"/>
                      </a:cubicBezTo>
                      <a:cubicBezTo>
                        <a:pt x="403" y="176"/>
                        <a:pt x="403" y="174"/>
                        <a:pt x="402" y="173"/>
                      </a:cubicBezTo>
                      <a:cubicBezTo>
                        <a:pt x="402" y="173"/>
                        <a:pt x="402" y="172"/>
                        <a:pt x="402" y="172"/>
                      </a:cubicBezTo>
                      <a:cubicBezTo>
                        <a:pt x="402" y="171"/>
                        <a:pt x="402" y="170"/>
                        <a:pt x="402" y="169"/>
                      </a:cubicBezTo>
                      <a:cubicBezTo>
                        <a:pt x="402" y="168"/>
                        <a:pt x="402" y="168"/>
                        <a:pt x="402" y="167"/>
                      </a:cubicBezTo>
                      <a:cubicBezTo>
                        <a:pt x="402" y="166"/>
                        <a:pt x="402" y="164"/>
                        <a:pt x="402" y="163"/>
                      </a:cubicBezTo>
                      <a:cubicBezTo>
                        <a:pt x="402" y="163"/>
                        <a:pt x="402" y="163"/>
                        <a:pt x="402" y="163"/>
                      </a:cubicBezTo>
                      <a:cubicBezTo>
                        <a:pt x="402" y="161"/>
                        <a:pt x="402" y="160"/>
                        <a:pt x="402" y="159"/>
                      </a:cubicBezTo>
                      <a:cubicBezTo>
                        <a:pt x="402" y="158"/>
                        <a:pt x="402" y="158"/>
                        <a:pt x="402" y="157"/>
                      </a:cubicBezTo>
                      <a:cubicBezTo>
                        <a:pt x="402" y="156"/>
                        <a:pt x="402" y="156"/>
                        <a:pt x="402" y="155"/>
                      </a:cubicBezTo>
                      <a:cubicBezTo>
                        <a:pt x="402" y="154"/>
                        <a:pt x="402" y="154"/>
                        <a:pt x="402" y="153"/>
                      </a:cubicBezTo>
                      <a:cubicBezTo>
                        <a:pt x="402" y="152"/>
                        <a:pt x="402" y="151"/>
                        <a:pt x="403" y="149"/>
                      </a:cubicBezTo>
                      <a:cubicBezTo>
                        <a:pt x="403" y="149"/>
                        <a:pt x="403" y="149"/>
                        <a:pt x="403" y="149"/>
                      </a:cubicBezTo>
                      <a:cubicBezTo>
                        <a:pt x="403" y="143"/>
                        <a:pt x="405" y="138"/>
                        <a:pt x="406" y="132"/>
                      </a:cubicBezTo>
                      <a:cubicBezTo>
                        <a:pt x="407" y="131"/>
                        <a:pt x="407" y="130"/>
                        <a:pt x="408" y="129"/>
                      </a:cubicBezTo>
                      <a:cubicBezTo>
                        <a:pt x="408" y="129"/>
                        <a:pt x="408" y="129"/>
                        <a:pt x="408" y="129"/>
                      </a:cubicBezTo>
                      <a:cubicBezTo>
                        <a:pt x="408" y="128"/>
                        <a:pt x="409" y="127"/>
                        <a:pt x="409" y="126"/>
                      </a:cubicBezTo>
                      <a:cubicBezTo>
                        <a:pt x="409" y="126"/>
                        <a:pt x="409" y="126"/>
                        <a:pt x="409" y="126"/>
                      </a:cubicBezTo>
                      <a:cubicBezTo>
                        <a:pt x="410" y="123"/>
                        <a:pt x="412" y="120"/>
                        <a:pt x="413" y="117"/>
                      </a:cubicBezTo>
                      <a:cubicBezTo>
                        <a:pt x="413" y="117"/>
                        <a:pt x="414" y="116"/>
                        <a:pt x="414" y="116"/>
                      </a:cubicBezTo>
                      <a:cubicBezTo>
                        <a:pt x="414" y="115"/>
                        <a:pt x="415" y="114"/>
                        <a:pt x="415" y="114"/>
                      </a:cubicBezTo>
                      <a:cubicBezTo>
                        <a:pt x="415" y="113"/>
                        <a:pt x="415" y="113"/>
                        <a:pt x="416" y="113"/>
                      </a:cubicBezTo>
                      <a:cubicBezTo>
                        <a:pt x="418" y="109"/>
                        <a:pt x="420" y="106"/>
                        <a:pt x="423" y="102"/>
                      </a:cubicBezTo>
                      <a:cubicBezTo>
                        <a:pt x="423" y="102"/>
                        <a:pt x="423" y="102"/>
                        <a:pt x="424" y="102"/>
                      </a:cubicBezTo>
                      <a:cubicBezTo>
                        <a:pt x="424" y="101"/>
                        <a:pt x="425" y="100"/>
                        <a:pt x="426" y="99"/>
                      </a:cubicBezTo>
                      <a:cubicBezTo>
                        <a:pt x="426" y="99"/>
                        <a:pt x="426" y="99"/>
                        <a:pt x="426" y="99"/>
                      </a:cubicBezTo>
                      <a:cubicBezTo>
                        <a:pt x="428" y="97"/>
                        <a:pt x="431" y="94"/>
                        <a:pt x="433" y="92"/>
                      </a:cubicBezTo>
                      <a:cubicBezTo>
                        <a:pt x="433" y="92"/>
                        <a:pt x="433" y="92"/>
                        <a:pt x="433" y="92"/>
                      </a:cubicBezTo>
                      <a:cubicBezTo>
                        <a:pt x="434" y="91"/>
                        <a:pt x="435" y="90"/>
                        <a:pt x="436" y="90"/>
                      </a:cubicBezTo>
                      <a:cubicBezTo>
                        <a:pt x="436" y="90"/>
                        <a:pt x="436" y="89"/>
                        <a:pt x="436" y="89"/>
                      </a:cubicBezTo>
                      <a:cubicBezTo>
                        <a:pt x="437" y="89"/>
                        <a:pt x="438" y="88"/>
                        <a:pt x="439" y="87"/>
                      </a:cubicBezTo>
                      <a:cubicBezTo>
                        <a:pt x="443" y="84"/>
                        <a:pt x="448" y="81"/>
                        <a:pt x="453" y="78"/>
                      </a:cubicBezTo>
                      <a:cubicBezTo>
                        <a:pt x="454" y="78"/>
                        <a:pt x="456" y="77"/>
                        <a:pt x="457" y="77"/>
                      </a:cubicBezTo>
                      <a:cubicBezTo>
                        <a:pt x="457" y="76"/>
                        <a:pt x="458" y="76"/>
                        <a:pt x="458" y="76"/>
                      </a:cubicBezTo>
                      <a:cubicBezTo>
                        <a:pt x="459" y="76"/>
                        <a:pt x="460" y="75"/>
                        <a:pt x="461" y="75"/>
                      </a:cubicBezTo>
                      <a:cubicBezTo>
                        <a:pt x="461" y="75"/>
                        <a:pt x="462" y="74"/>
                        <a:pt x="462" y="74"/>
                      </a:cubicBezTo>
                      <a:cubicBezTo>
                        <a:pt x="463" y="74"/>
                        <a:pt x="465" y="73"/>
                        <a:pt x="466" y="73"/>
                      </a:cubicBezTo>
                      <a:cubicBezTo>
                        <a:pt x="466" y="73"/>
                        <a:pt x="466" y="73"/>
                        <a:pt x="466" y="73"/>
                      </a:cubicBezTo>
                      <a:cubicBezTo>
                        <a:pt x="467" y="72"/>
                        <a:pt x="469" y="72"/>
                        <a:pt x="470" y="72"/>
                      </a:cubicBezTo>
                      <a:cubicBezTo>
                        <a:pt x="471" y="72"/>
                        <a:pt x="471" y="71"/>
                        <a:pt x="471" y="71"/>
                      </a:cubicBezTo>
                      <a:cubicBezTo>
                        <a:pt x="472" y="71"/>
                        <a:pt x="473" y="71"/>
                        <a:pt x="474" y="71"/>
                      </a:cubicBezTo>
                      <a:cubicBezTo>
                        <a:pt x="475" y="71"/>
                        <a:pt x="475" y="70"/>
                        <a:pt x="476" y="70"/>
                      </a:cubicBezTo>
                      <a:cubicBezTo>
                        <a:pt x="477" y="70"/>
                        <a:pt x="479" y="70"/>
                        <a:pt x="480" y="70"/>
                      </a:cubicBezTo>
                      <a:cubicBezTo>
                        <a:pt x="481" y="69"/>
                        <a:pt x="483" y="69"/>
                        <a:pt x="484" y="69"/>
                      </a:cubicBezTo>
                      <a:cubicBezTo>
                        <a:pt x="485" y="69"/>
                        <a:pt x="485" y="69"/>
                        <a:pt x="486" y="69"/>
                      </a:cubicBezTo>
                      <a:cubicBezTo>
                        <a:pt x="487" y="69"/>
                        <a:pt x="488" y="69"/>
                        <a:pt x="489" y="69"/>
                      </a:cubicBezTo>
                      <a:cubicBezTo>
                        <a:pt x="489" y="68"/>
                        <a:pt x="490" y="68"/>
                        <a:pt x="490" y="68"/>
                      </a:cubicBezTo>
                      <a:cubicBezTo>
                        <a:pt x="491" y="68"/>
                        <a:pt x="493" y="68"/>
                        <a:pt x="494" y="68"/>
                      </a:cubicBezTo>
                      <a:cubicBezTo>
                        <a:pt x="494" y="68"/>
                        <a:pt x="494" y="68"/>
                        <a:pt x="495" y="68"/>
                      </a:cubicBezTo>
                      <a:cubicBezTo>
                        <a:pt x="496" y="68"/>
                        <a:pt x="497" y="68"/>
                        <a:pt x="498" y="68"/>
                      </a:cubicBezTo>
                      <a:cubicBezTo>
                        <a:pt x="499" y="68"/>
                        <a:pt x="499" y="68"/>
                        <a:pt x="500" y="68"/>
                      </a:cubicBezTo>
                      <a:cubicBezTo>
                        <a:pt x="501" y="68"/>
                        <a:pt x="502" y="68"/>
                        <a:pt x="503" y="69"/>
                      </a:cubicBezTo>
                      <a:cubicBezTo>
                        <a:pt x="503" y="69"/>
                        <a:pt x="504" y="69"/>
                        <a:pt x="504" y="69"/>
                      </a:cubicBezTo>
                      <a:cubicBezTo>
                        <a:pt x="505" y="69"/>
                        <a:pt x="507" y="69"/>
                        <a:pt x="508" y="69"/>
                      </a:cubicBezTo>
                      <a:cubicBezTo>
                        <a:pt x="514" y="70"/>
                        <a:pt x="519" y="71"/>
                        <a:pt x="525" y="73"/>
                      </a:cubicBezTo>
                      <a:cubicBezTo>
                        <a:pt x="526" y="73"/>
                        <a:pt x="527" y="74"/>
                        <a:pt x="528" y="74"/>
                      </a:cubicBezTo>
                      <a:cubicBezTo>
                        <a:pt x="528" y="74"/>
                        <a:pt x="528" y="74"/>
                        <a:pt x="528" y="74"/>
                      </a:cubicBezTo>
                      <a:cubicBezTo>
                        <a:pt x="529" y="75"/>
                        <a:pt x="530" y="75"/>
                        <a:pt x="531" y="75"/>
                      </a:cubicBezTo>
                      <a:cubicBezTo>
                        <a:pt x="531" y="75"/>
                        <a:pt x="532" y="76"/>
                        <a:pt x="532" y="76"/>
                      </a:cubicBezTo>
                      <a:cubicBezTo>
                        <a:pt x="535" y="77"/>
                        <a:pt x="538" y="78"/>
                        <a:pt x="541" y="80"/>
                      </a:cubicBezTo>
                      <a:cubicBezTo>
                        <a:pt x="541" y="80"/>
                        <a:pt x="541" y="80"/>
                        <a:pt x="541" y="80"/>
                      </a:cubicBezTo>
                      <a:cubicBezTo>
                        <a:pt x="542" y="81"/>
                        <a:pt x="543" y="81"/>
                        <a:pt x="544" y="82"/>
                      </a:cubicBezTo>
                      <a:cubicBezTo>
                        <a:pt x="544" y="82"/>
                        <a:pt x="544" y="82"/>
                        <a:pt x="544" y="82"/>
                      </a:cubicBezTo>
                      <a:cubicBezTo>
                        <a:pt x="548" y="84"/>
                        <a:pt x="552" y="87"/>
                        <a:pt x="555" y="90"/>
                      </a:cubicBezTo>
                      <a:cubicBezTo>
                        <a:pt x="555" y="90"/>
                        <a:pt x="555" y="90"/>
                        <a:pt x="556" y="90"/>
                      </a:cubicBezTo>
                      <a:cubicBezTo>
                        <a:pt x="556" y="91"/>
                        <a:pt x="557" y="92"/>
                        <a:pt x="558" y="92"/>
                      </a:cubicBezTo>
                      <a:cubicBezTo>
                        <a:pt x="558" y="92"/>
                        <a:pt x="558" y="92"/>
                        <a:pt x="558" y="93"/>
                      </a:cubicBezTo>
                      <a:cubicBezTo>
                        <a:pt x="561" y="95"/>
                        <a:pt x="563" y="97"/>
                        <a:pt x="565" y="100"/>
                      </a:cubicBezTo>
                      <a:cubicBezTo>
                        <a:pt x="565" y="100"/>
                        <a:pt x="565" y="100"/>
                        <a:pt x="565" y="100"/>
                      </a:cubicBezTo>
                      <a:cubicBezTo>
                        <a:pt x="566" y="101"/>
                        <a:pt x="567" y="101"/>
                        <a:pt x="567" y="102"/>
                      </a:cubicBezTo>
                      <a:cubicBezTo>
                        <a:pt x="568" y="102"/>
                        <a:pt x="568" y="103"/>
                        <a:pt x="568" y="103"/>
                      </a:cubicBezTo>
                      <a:cubicBezTo>
                        <a:pt x="569" y="104"/>
                        <a:pt x="569" y="104"/>
                        <a:pt x="570" y="105"/>
                      </a:cubicBezTo>
                      <a:cubicBezTo>
                        <a:pt x="573" y="110"/>
                        <a:pt x="576" y="115"/>
                        <a:pt x="579" y="120"/>
                      </a:cubicBezTo>
                      <a:cubicBezTo>
                        <a:pt x="580" y="121"/>
                        <a:pt x="580" y="122"/>
                        <a:pt x="581" y="123"/>
                      </a:cubicBezTo>
                      <a:cubicBezTo>
                        <a:pt x="581" y="124"/>
                        <a:pt x="581" y="124"/>
                        <a:pt x="581" y="125"/>
                      </a:cubicBezTo>
                      <a:cubicBezTo>
                        <a:pt x="582" y="126"/>
                        <a:pt x="582" y="127"/>
                        <a:pt x="582" y="127"/>
                      </a:cubicBezTo>
                      <a:cubicBezTo>
                        <a:pt x="583" y="128"/>
                        <a:pt x="583" y="128"/>
                        <a:pt x="583" y="129"/>
                      </a:cubicBezTo>
                      <a:cubicBezTo>
                        <a:pt x="583" y="130"/>
                        <a:pt x="584" y="131"/>
                        <a:pt x="584" y="132"/>
                      </a:cubicBezTo>
                      <a:cubicBezTo>
                        <a:pt x="584" y="132"/>
                        <a:pt x="584" y="133"/>
                        <a:pt x="584" y="133"/>
                      </a:cubicBezTo>
                      <a:cubicBezTo>
                        <a:pt x="585" y="134"/>
                        <a:pt x="585" y="135"/>
                        <a:pt x="585" y="137"/>
                      </a:cubicBezTo>
                      <a:lnTo>
                        <a:pt x="586" y="138"/>
                      </a:lnTo>
                      <a:cubicBezTo>
                        <a:pt x="586" y="139"/>
                        <a:pt x="586" y="140"/>
                        <a:pt x="587" y="141"/>
                      </a:cubicBezTo>
                      <a:cubicBezTo>
                        <a:pt x="587" y="141"/>
                        <a:pt x="587" y="142"/>
                        <a:pt x="587" y="142"/>
                      </a:cubicBezTo>
                      <a:cubicBezTo>
                        <a:pt x="587" y="144"/>
                        <a:pt x="587" y="145"/>
                        <a:pt x="588" y="147"/>
                      </a:cubicBezTo>
                      <a:cubicBezTo>
                        <a:pt x="588" y="148"/>
                        <a:pt x="588" y="149"/>
                        <a:pt x="588" y="151"/>
                      </a:cubicBezTo>
                      <a:close/>
                      <a:moveTo>
                        <a:pt x="657" y="163"/>
                      </a:moveTo>
                      <a:lnTo>
                        <a:pt x="648" y="108"/>
                      </a:lnTo>
                      <a:lnTo>
                        <a:pt x="616" y="114"/>
                      </a:lnTo>
                      <a:cubicBezTo>
                        <a:pt x="611" y="99"/>
                        <a:pt x="602" y="86"/>
                        <a:pt x="592" y="74"/>
                      </a:cubicBezTo>
                      <a:lnTo>
                        <a:pt x="611" y="48"/>
                      </a:lnTo>
                      <a:lnTo>
                        <a:pt x="565" y="16"/>
                      </a:lnTo>
                      <a:lnTo>
                        <a:pt x="547" y="42"/>
                      </a:lnTo>
                      <a:cubicBezTo>
                        <a:pt x="533" y="36"/>
                        <a:pt x="518" y="32"/>
                        <a:pt x="502" y="32"/>
                      </a:cubicBezTo>
                      <a:lnTo>
                        <a:pt x="497" y="0"/>
                      </a:lnTo>
                      <a:lnTo>
                        <a:pt x="442" y="9"/>
                      </a:lnTo>
                      <a:lnTo>
                        <a:pt x="447" y="41"/>
                      </a:lnTo>
                      <a:cubicBezTo>
                        <a:pt x="432" y="47"/>
                        <a:pt x="419" y="55"/>
                        <a:pt x="408" y="65"/>
                      </a:cubicBezTo>
                      <a:lnTo>
                        <a:pt x="382" y="47"/>
                      </a:lnTo>
                      <a:lnTo>
                        <a:pt x="350" y="92"/>
                      </a:lnTo>
                      <a:lnTo>
                        <a:pt x="376" y="110"/>
                      </a:lnTo>
                      <a:cubicBezTo>
                        <a:pt x="370" y="124"/>
                        <a:pt x="366" y="140"/>
                        <a:pt x="365" y="155"/>
                      </a:cubicBezTo>
                      <a:lnTo>
                        <a:pt x="334" y="161"/>
                      </a:lnTo>
                      <a:lnTo>
                        <a:pt x="343" y="215"/>
                      </a:lnTo>
                      <a:lnTo>
                        <a:pt x="374" y="210"/>
                      </a:lnTo>
                      <a:cubicBezTo>
                        <a:pt x="380" y="225"/>
                        <a:pt x="388" y="238"/>
                        <a:pt x="399" y="249"/>
                      </a:cubicBezTo>
                      <a:lnTo>
                        <a:pt x="380" y="275"/>
                      </a:lnTo>
                      <a:lnTo>
                        <a:pt x="425" y="308"/>
                      </a:lnTo>
                      <a:lnTo>
                        <a:pt x="444" y="282"/>
                      </a:lnTo>
                      <a:cubicBezTo>
                        <a:pt x="458" y="288"/>
                        <a:pt x="473" y="291"/>
                        <a:pt x="489" y="292"/>
                      </a:cubicBezTo>
                      <a:lnTo>
                        <a:pt x="494" y="324"/>
                      </a:lnTo>
                      <a:lnTo>
                        <a:pt x="549" y="315"/>
                      </a:lnTo>
                      <a:lnTo>
                        <a:pt x="544" y="283"/>
                      </a:lnTo>
                      <a:cubicBezTo>
                        <a:pt x="558" y="277"/>
                        <a:pt x="571" y="269"/>
                        <a:pt x="583" y="258"/>
                      </a:cubicBezTo>
                      <a:lnTo>
                        <a:pt x="609" y="277"/>
                      </a:lnTo>
                      <a:lnTo>
                        <a:pt x="641" y="232"/>
                      </a:lnTo>
                      <a:lnTo>
                        <a:pt x="615" y="213"/>
                      </a:lnTo>
                      <a:cubicBezTo>
                        <a:pt x="621" y="199"/>
                        <a:pt x="625" y="184"/>
                        <a:pt x="625" y="168"/>
                      </a:cubicBezTo>
                      <a:lnTo>
                        <a:pt x="657" y="163"/>
                      </a:lnTo>
                      <a:close/>
                      <a:moveTo>
                        <a:pt x="453" y="544"/>
                      </a:moveTo>
                      <a:cubicBezTo>
                        <a:pt x="453" y="545"/>
                        <a:pt x="453" y="546"/>
                        <a:pt x="453" y="547"/>
                      </a:cubicBezTo>
                      <a:cubicBezTo>
                        <a:pt x="452" y="548"/>
                        <a:pt x="452" y="550"/>
                        <a:pt x="452" y="552"/>
                      </a:cubicBezTo>
                      <a:cubicBezTo>
                        <a:pt x="452" y="553"/>
                        <a:pt x="451" y="554"/>
                        <a:pt x="451" y="554"/>
                      </a:cubicBezTo>
                      <a:cubicBezTo>
                        <a:pt x="451" y="557"/>
                        <a:pt x="450" y="559"/>
                        <a:pt x="450" y="562"/>
                      </a:cubicBezTo>
                      <a:cubicBezTo>
                        <a:pt x="450" y="562"/>
                        <a:pt x="450" y="562"/>
                        <a:pt x="449" y="562"/>
                      </a:cubicBezTo>
                      <a:cubicBezTo>
                        <a:pt x="449" y="565"/>
                        <a:pt x="448" y="567"/>
                        <a:pt x="448" y="569"/>
                      </a:cubicBezTo>
                      <a:cubicBezTo>
                        <a:pt x="447" y="570"/>
                        <a:pt x="447" y="570"/>
                        <a:pt x="447" y="571"/>
                      </a:cubicBezTo>
                      <a:cubicBezTo>
                        <a:pt x="447" y="573"/>
                        <a:pt x="446" y="575"/>
                        <a:pt x="445" y="576"/>
                      </a:cubicBezTo>
                      <a:cubicBezTo>
                        <a:pt x="445" y="577"/>
                        <a:pt x="445" y="578"/>
                        <a:pt x="445" y="579"/>
                      </a:cubicBezTo>
                      <a:cubicBezTo>
                        <a:pt x="440" y="591"/>
                        <a:pt x="435" y="602"/>
                        <a:pt x="428" y="612"/>
                      </a:cubicBezTo>
                      <a:cubicBezTo>
                        <a:pt x="427" y="614"/>
                        <a:pt x="426" y="616"/>
                        <a:pt x="425" y="617"/>
                      </a:cubicBezTo>
                      <a:cubicBezTo>
                        <a:pt x="424" y="617"/>
                        <a:pt x="424" y="618"/>
                        <a:pt x="424" y="618"/>
                      </a:cubicBezTo>
                      <a:cubicBezTo>
                        <a:pt x="423" y="620"/>
                        <a:pt x="422" y="621"/>
                        <a:pt x="421" y="623"/>
                      </a:cubicBezTo>
                      <a:cubicBezTo>
                        <a:pt x="421" y="623"/>
                        <a:pt x="420" y="623"/>
                        <a:pt x="420" y="623"/>
                      </a:cubicBezTo>
                      <a:cubicBezTo>
                        <a:pt x="417" y="628"/>
                        <a:pt x="413" y="632"/>
                        <a:pt x="409" y="637"/>
                      </a:cubicBezTo>
                      <a:cubicBezTo>
                        <a:pt x="409" y="637"/>
                        <a:pt x="409" y="637"/>
                        <a:pt x="408" y="637"/>
                      </a:cubicBezTo>
                      <a:cubicBezTo>
                        <a:pt x="407" y="639"/>
                        <a:pt x="406" y="640"/>
                        <a:pt x="404" y="641"/>
                      </a:cubicBezTo>
                      <a:cubicBezTo>
                        <a:pt x="404" y="641"/>
                        <a:pt x="404" y="642"/>
                        <a:pt x="404" y="642"/>
                      </a:cubicBezTo>
                      <a:cubicBezTo>
                        <a:pt x="398" y="648"/>
                        <a:pt x="392" y="653"/>
                        <a:pt x="386" y="657"/>
                      </a:cubicBezTo>
                      <a:cubicBezTo>
                        <a:pt x="385" y="657"/>
                        <a:pt x="385" y="658"/>
                        <a:pt x="385" y="658"/>
                      </a:cubicBezTo>
                      <a:cubicBezTo>
                        <a:pt x="383" y="659"/>
                        <a:pt x="382" y="660"/>
                        <a:pt x="380" y="661"/>
                      </a:cubicBezTo>
                      <a:cubicBezTo>
                        <a:pt x="380" y="661"/>
                        <a:pt x="379" y="661"/>
                        <a:pt x="379" y="662"/>
                      </a:cubicBezTo>
                      <a:cubicBezTo>
                        <a:pt x="374" y="665"/>
                        <a:pt x="369" y="668"/>
                        <a:pt x="364" y="670"/>
                      </a:cubicBezTo>
                      <a:cubicBezTo>
                        <a:pt x="364" y="671"/>
                        <a:pt x="364" y="671"/>
                        <a:pt x="363" y="671"/>
                      </a:cubicBezTo>
                      <a:cubicBezTo>
                        <a:pt x="362" y="672"/>
                        <a:pt x="360" y="672"/>
                        <a:pt x="358" y="673"/>
                      </a:cubicBezTo>
                      <a:cubicBezTo>
                        <a:pt x="358" y="673"/>
                        <a:pt x="358" y="674"/>
                        <a:pt x="357" y="674"/>
                      </a:cubicBezTo>
                      <a:cubicBezTo>
                        <a:pt x="356" y="675"/>
                        <a:pt x="354" y="675"/>
                        <a:pt x="352" y="676"/>
                      </a:cubicBezTo>
                      <a:cubicBezTo>
                        <a:pt x="343" y="680"/>
                        <a:pt x="333" y="683"/>
                        <a:pt x="323" y="685"/>
                      </a:cubicBezTo>
                      <a:cubicBezTo>
                        <a:pt x="321" y="686"/>
                        <a:pt x="318" y="686"/>
                        <a:pt x="316" y="687"/>
                      </a:cubicBezTo>
                      <a:cubicBezTo>
                        <a:pt x="315" y="687"/>
                        <a:pt x="314" y="687"/>
                        <a:pt x="313" y="687"/>
                      </a:cubicBezTo>
                      <a:cubicBezTo>
                        <a:pt x="312" y="687"/>
                        <a:pt x="310" y="688"/>
                        <a:pt x="308" y="688"/>
                      </a:cubicBezTo>
                      <a:cubicBezTo>
                        <a:pt x="307" y="688"/>
                        <a:pt x="307" y="688"/>
                        <a:pt x="306" y="688"/>
                      </a:cubicBezTo>
                      <a:cubicBezTo>
                        <a:pt x="304" y="688"/>
                        <a:pt x="301" y="689"/>
                        <a:pt x="299" y="689"/>
                      </a:cubicBezTo>
                      <a:cubicBezTo>
                        <a:pt x="299" y="689"/>
                        <a:pt x="299" y="689"/>
                        <a:pt x="298" y="689"/>
                      </a:cubicBezTo>
                      <a:cubicBezTo>
                        <a:pt x="296" y="689"/>
                        <a:pt x="293" y="689"/>
                        <a:pt x="291" y="689"/>
                      </a:cubicBezTo>
                      <a:cubicBezTo>
                        <a:pt x="290" y="689"/>
                        <a:pt x="289" y="689"/>
                        <a:pt x="289" y="689"/>
                      </a:cubicBezTo>
                      <a:cubicBezTo>
                        <a:pt x="287" y="689"/>
                        <a:pt x="285" y="689"/>
                        <a:pt x="283" y="689"/>
                      </a:cubicBezTo>
                      <a:cubicBezTo>
                        <a:pt x="282" y="689"/>
                        <a:pt x="281" y="689"/>
                        <a:pt x="281" y="689"/>
                      </a:cubicBezTo>
                      <a:cubicBezTo>
                        <a:pt x="278" y="689"/>
                        <a:pt x="276" y="689"/>
                        <a:pt x="273" y="689"/>
                      </a:cubicBezTo>
                      <a:cubicBezTo>
                        <a:pt x="270" y="688"/>
                        <a:pt x="268" y="688"/>
                        <a:pt x="265" y="688"/>
                      </a:cubicBezTo>
                      <a:cubicBezTo>
                        <a:pt x="265" y="688"/>
                        <a:pt x="264" y="687"/>
                        <a:pt x="263" y="687"/>
                      </a:cubicBezTo>
                      <a:cubicBezTo>
                        <a:pt x="261" y="687"/>
                        <a:pt x="259" y="687"/>
                        <a:pt x="257" y="686"/>
                      </a:cubicBezTo>
                      <a:cubicBezTo>
                        <a:pt x="257" y="686"/>
                        <a:pt x="256" y="686"/>
                        <a:pt x="255" y="686"/>
                      </a:cubicBezTo>
                      <a:cubicBezTo>
                        <a:pt x="253" y="686"/>
                        <a:pt x="250" y="685"/>
                        <a:pt x="248" y="684"/>
                      </a:cubicBezTo>
                      <a:cubicBezTo>
                        <a:pt x="248" y="684"/>
                        <a:pt x="247" y="684"/>
                        <a:pt x="247" y="684"/>
                      </a:cubicBezTo>
                      <a:cubicBezTo>
                        <a:pt x="245" y="684"/>
                        <a:pt x="243" y="683"/>
                        <a:pt x="241" y="683"/>
                      </a:cubicBezTo>
                      <a:cubicBezTo>
                        <a:pt x="240" y="682"/>
                        <a:pt x="239" y="682"/>
                        <a:pt x="238" y="682"/>
                      </a:cubicBezTo>
                      <a:cubicBezTo>
                        <a:pt x="237" y="681"/>
                        <a:pt x="235" y="681"/>
                        <a:pt x="233" y="680"/>
                      </a:cubicBezTo>
                      <a:cubicBezTo>
                        <a:pt x="233" y="680"/>
                        <a:pt x="232" y="680"/>
                        <a:pt x="231" y="679"/>
                      </a:cubicBezTo>
                      <a:cubicBezTo>
                        <a:pt x="229" y="679"/>
                        <a:pt x="226" y="678"/>
                        <a:pt x="224" y="677"/>
                      </a:cubicBezTo>
                      <a:cubicBezTo>
                        <a:pt x="215" y="673"/>
                        <a:pt x="206" y="668"/>
                        <a:pt x="197" y="663"/>
                      </a:cubicBezTo>
                      <a:cubicBezTo>
                        <a:pt x="196" y="662"/>
                        <a:pt x="194" y="661"/>
                        <a:pt x="192" y="660"/>
                      </a:cubicBezTo>
                      <a:cubicBezTo>
                        <a:pt x="192" y="659"/>
                        <a:pt x="192" y="659"/>
                        <a:pt x="191" y="659"/>
                      </a:cubicBezTo>
                      <a:cubicBezTo>
                        <a:pt x="190" y="658"/>
                        <a:pt x="188" y="657"/>
                        <a:pt x="187" y="656"/>
                      </a:cubicBezTo>
                      <a:cubicBezTo>
                        <a:pt x="187" y="655"/>
                        <a:pt x="187" y="655"/>
                        <a:pt x="186" y="655"/>
                      </a:cubicBezTo>
                      <a:cubicBezTo>
                        <a:pt x="182" y="652"/>
                        <a:pt x="177" y="648"/>
                        <a:pt x="173" y="644"/>
                      </a:cubicBezTo>
                      <a:cubicBezTo>
                        <a:pt x="173" y="644"/>
                        <a:pt x="172" y="643"/>
                        <a:pt x="172" y="643"/>
                      </a:cubicBezTo>
                      <a:cubicBezTo>
                        <a:pt x="171" y="642"/>
                        <a:pt x="170" y="641"/>
                        <a:pt x="168" y="639"/>
                      </a:cubicBezTo>
                      <a:cubicBezTo>
                        <a:pt x="168" y="639"/>
                        <a:pt x="168" y="639"/>
                        <a:pt x="167" y="638"/>
                      </a:cubicBezTo>
                      <a:cubicBezTo>
                        <a:pt x="162" y="633"/>
                        <a:pt x="157" y="627"/>
                        <a:pt x="152" y="620"/>
                      </a:cubicBezTo>
                      <a:cubicBezTo>
                        <a:pt x="152" y="620"/>
                        <a:pt x="152" y="620"/>
                        <a:pt x="151" y="619"/>
                      </a:cubicBezTo>
                      <a:cubicBezTo>
                        <a:pt x="150" y="618"/>
                        <a:pt x="149" y="616"/>
                        <a:pt x="148" y="615"/>
                      </a:cubicBezTo>
                      <a:cubicBezTo>
                        <a:pt x="148" y="615"/>
                        <a:pt x="148" y="614"/>
                        <a:pt x="148" y="614"/>
                      </a:cubicBezTo>
                      <a:cubicBezTo>
                        <a:pt x="145" y="609"/>
                        <a:pt x="142" y="604"/>
                        <a:pt x="139" y="599"/>
                      </a:cubicBezTo>
                      <a:cubicBezTo>
                        <a:pt x="139" y="599"/>
                        <a:pt x="139" y="598"/>
                        <a:pt x="139" y="598"/>
                      </a:cubicBezTo>
                      <a:cubicBezTo>
                        <a:pt x="138" y="597"/>
                        <a:pt x="137" y="595"/>
                        <a:pt x="136" y="593"/>
                      </a:cubicBezTo>
                      <a:cubicBezTo>
                        <a:pt x="136" y="593"/>
                        <a:pt x="136" y="592"/>
                        <a:pt x="136" y="592"/>
                      </a:cubicBezTo>
                      <a:cubicBezTo>
                        <a:pt x="135" y="590"/>
                        <a:pt x="134" y="589"/>
                        <a:pt x="133" y="587"/>
                      </a:cubicBezTo>
                      <a:cubicBezTo>
                        <a:pt x="129" y="575"/>
                        <a:pt x="125" y="563"/>
                        <a:pt x="123" y="551"/>
                      </a:cubicBezTo>
                      <a:cubicBezTo>
                        <a:pt x="123" y="550"/>
                        <a:pt x="122" y="549"/>
                        <a:pt x="122" y="548"/>
                      </a:cubicBezTo>
                      <a:cubicBezTo>
                        <a:pt x="122" y="547"/>
                        <a:pt x="122" y="545"/>
                        <a:pt x="122" y="543"/>
                      </a:cubicBezTo>
                      <a:cubicBezTo>
                        <a:pt x="122" y="542"/>
                        <a:pt x="121" y="541"/>
                        <a:pt x="121" y="541"/>
                      </a:cubicBezTo>
                      <a:cubicBezTo>
                        <a:pt x="121" y="538"/>
                        <a:pt x="121" y="536"/>
                        <a:pt x="121" y="534"/>
                      </a:cubicBezTo>
                      <a:cubicBezTo>
                        <a:pt x="121" y="534"/>
                        <a:pt x="121" y="533"/>
                        <a:pt x="121" y="533"/>
                      </a:cubicBezTo>
                      <a:cubicBezTo>
                        <a:pt x="120" y="531"/>
                        <a:pt x="120" y="528"/>
                        <a:pt x="120" y="526"/>
                      </a:cubicBezTo>
                      <a:cubicBezTo>
                        <a:pt x="120" y="525"/>
                        <a:pt x="120" y="524"/>
                        <a:pt x="120" y="523"/>
                      </a:cubicBezTo>
                      <a:cubicBezTo>
                        <a:pt x="120" y="522"/>
                        <a:pt x="120" y="520"/>
                        <a:pt x="120" y="518"/>
                      </a:cubicBezTo>
                      <a:cubicBezTo>
                        <a:pt x="120" y="517"/>
                        <a:pt x="120" y="516"/>
                        <a:pt x="120" y="515"/>
                      </a:cubicBezTo>
                      <a:cubicBezTo>
                        <a:pt x="121" y="513"/>
                        <a:pt x="121" y="510"/>
                        <a:pt x="121" y="508"/>
                      </a:cubicBezTo>
                      <a:cubicBezTo>
                        <a:pt x="121" y="505"/>
                        <a:pt x="121" y="503"/>
                        <a:pt x="122" y="500"/>
                      </a:cubicBezTo>
                      <a:cubicBezTo>
                        <a:pt x="122" y="499"/>
                        <a:pt x="122" y="499"/>
                        <a:pt x="122" y="498"/>
                      </a:cubicBezTo>
                      <a:cubicBezTo>
                        <a:pt x="122" y="496"/>
                        <a:pt x="123" y="494"/>
                        <a:pt x="123" y="492"/>
                      </a:cubicBezTo>
                      <a:cubicBezTo>
                        <a:pt x="123" y="492"/>
                        <a:pt x="123" y="491"/>
                        <a:pt x="123" y="490"/>
                      </a:cubicBezTo>
                      <a:cubicBezTo>
                        <a:pt x="124" y="488"/>
                        <a:pt x="124" y="485"/>
                        <a:pt x="125" y="483"/>
                      </a:cubicBezTo>
                      <a:cubicBezTo>
                        <a:pt x="125" y="482"/>
                        <a:pt x="125" y="482"/>
                        <a:pt x="125" y="482"/>
                      </a:cubicBezTo>
                      <a:cubicBezTo>
                        <a:pt x="126" y="480"/>
                        <a:pt x="126" y="478"/>
                        <a:pt x="127" y="475"/>
                      </a:cubicBezTo>
                      <a:cubicBezTo>
                        <a:pt x="127" y="475"/>
                        <a:pt x="127" y="474"/>
                        <a:pt x="128" y="473"/>
                      </a:cubicBezTo>
                      <a:cubicBezTo>
                        <a:pt x="128" y="471"/>
                        <a:pt x="129" y="470"/>
                        <a:pt x="129" y="468"/>
                      </a:cubicBezTo>
                      <a:cubicBezTo>
                        <a:pt x="130" y="467"/>
                        <a:pt x="130" y="467"/>
                        <a:pt x="130" y="466"/>
                      </a:cubicBezTo>
                      <a:cubicBezTo>
                        <a:pt x="131" y="464"/>
                        <a:pt x="132" y="461"/>
                        <a:pt x="133" y="459"/>
                      </a:cubicBezTo>
                      <a:cubicBezTo>
                        <a:pt x="133" y="459"/>
                        <a:pt x="133" y="459"/>
                        <a:pt x="133" y="459"/>
                      </a:cubicBezTo>
                      <a:cubicBezTo>
                        <a:pt x="136" y="450"/>
                        <a:pt x="141" y="440"/>
                        <a:pt x="147" y="432"/>
                      </a:cubicBezTo>
                      <a:cubicBezTo>
                        <a:pt x="148" y="430"/>
                        <a:pt x="149" y="429"/>
                        <a:pt x="150" y="427"/>
                      </a:cubicBezTo>
                      <a:cubicBezTo>
                        <a:pt x="150" y="427"/>
                        <a:pt x="150" y="426"/>
                        <a:pt x="151" y="426"/>
                      </a:cubicBezTo>
                      <a:cubicBezTo>
                        <a:pt x="152" y="425"/>
                        <a:pt x="153" y="423"/>
                        <a:pt x="154" y="422"/>
                      </a:cubicBezTo>
                      <a:cubicBezTo>
                        <a:pt x="154" y="422"/>
                        <a:pt x="154" y="421"/>
                        <a:pt x="154" y="421"/>
                      </a:cubicBezTo>
                      <a:cubicBezTo>
                        <a:pt x="158" y="416"/>
                        <a:pt x="162" y="412"/>
                        <a:pt x="166" y="408"/>
                      </a:cubicBezTo>
                      <a:cubicBezTo>
                        <a:pt x="166" y="407"/>
                        <a:pt x="166" y="407"/>
                        <a:pt x="166" y="407"/>
                      </a:cubicBezTo>
                      <a:cubicBezTo>
                        <a:pt x="168" y="406"/>
                        <a:pt x="169" y="404"/>
                        <a:pt x="170" y="403"/>
                      </a:cubicBezTo>
                      <a:cubicBezTo>
                        <a:pt x="170" y="403"/>
                        <a:pt x="171" y="403"/>
                        <a:pt x="171" y="402"/>
                      </a:cubicBezTo>
                      <a:cubicBezTo>
                        <a:pt x="177" y="397"/>
                        <a:pt x="183" y="392"/>
                        <a:pt x="189" y="387"/>
                      </a:cubicBezTo>
                      <a:cubicBezTo>
                        <a:pt x="189" y="387"/>
                        <a:pt x="190" y="387"/>
                        <a:pt x="190" y="386"/>
                      </a:cubicBezTo>
                      <a:cubicBezTo>
                        <a:pt x="192" y="385"/>
                        <a:pt x="193" y="384"/>
                        <a:pt x="195" y="383"/>
                      </a:cubicBezTo>
                      <a:cubicBezTo>
                        <a:pt x="195" y="383"/>
                        <a:pt x="195" y="383"/>
                        <a:pt x="195" y="383"/>
                      </a:cubicBezTo>
                      <a:cubicBezTo>
                        <a:pt x="200" y="379"/>
                        <a:pt x="205" y="377"/>
                        <a:pt x="211" y="374"/>
                      </a:cubicBezTo>
                      <a:cubicBezTo>
                        <a:pt x="211" y="374"/>
                        <a:pt x="211" y="374"/>
                        <a:pt x="211" y="373"/>
                      </a:cubicBezTo>
                      <a:cubicBezTo>
                        <a:pt x="213" y="373"/>
                        <a:pt x="215" y="372"/>
                        <a:pt x="216" y="371"/>
                      </a:cubicBezTo>
                      <a:cubicBezTo>
                        <a:pt x="217" y="371"/>
                        <a:pt x="217" y="371"/>
                        <a:pt x="217" y="371"/>
                      </a:cubicBezTo>
                      <a:cubicBezTo>
                        <a:pt x="219" y="370"/>
                        <a:pt x="221" y="369"/>
                        <a:pt x="223" y="368"/>
                      </a:cubicBezTo>
                      <a:cubicBezTo>
                        <a:pt x="232" y="364"/>
                        <a:pt x="242" y="361"/>
                        <a:pt x="252" y="359"/>
                      </a:cubicBezTo>
                      <a:cubicBezTo>
                        <a:pt x="254" y="358"/>
                        <a:pt x="256" y="358"/>
                        <a:pt x="259" y="358"/>
                      </a:cubicBezTo>
                      <a:cubicBezTo>
                        <a:pt x="260" y="357"/>
                        <a:pt x="260" y="357"/>
                        <a:pt x="261" y="357"/>
                      </a:cubicBezTo>
                      <a:cubicBezTo>
                        <a:pt x="263" y="357"/>
                        <a:pt x="265" y="357"/>
                        <a:pt x="266" y="356"/>
                      </a:cubicBezTo>
                      <a:cubicBezTo>
                        <a:pt x="267" y="356"/>
                        <a:pt x="268" y="356"/>
                        <a:pt x="269" y="356"/>
                      </a:cubicBezTo>
                      <a:cubicBezTo>
                        <a:pt x="271" y="356"/>
                        <a:pt x="273" y="356"/>
                        <a:pt x="276" y="356"/>
                      </a:cubicBezTo>
                      <a:cubicBezTo>
                        <a:pt x="276" y="355"/>
                        <a:pt x="276" y="355"/>
                        <a:pt x="276" y="355"/>
                      </a:cubicBezTo>
                      <a:cubicBezTo>
                        <a:pt x="279" y="355"/>
                        <a:pt x="281" y="355"/>
                        <a:pt x="284" y="355"/>
                      </a:cubicBezTo>
                      <a:cubicBezTo>
                        <a:pt x="285" y="355"/>
                        <a:pt x="285" y="355"/>
                        <a:pt x="286" y="355"/>
                      </a:cubicBezTo>
                      <a:cubicBezTo>
                        <a:pt x="288" y="355"/>
                        <a:pt x="290" y="355"/>
                        <a:pt x="292" y="355"/>
                      </a:cubicBezTo>
                      <a:cubicBezTo>
                        <a:pt x="292" y="355"/>
                        <a:pt x="293" y="355"/>
                        <a:pt x="294" y="355"/>
                      </a:cubicBezTo>
                      <a:cubicBezTo>
                        <a:pt x="297" y="355"/>
                        <a:pt x="299" y="356"/>
                        <a:pt x="302" y="356"/>
                      </a:cubicBezTo>
                      <a:cubicBezTo>
                        <a:pt x="304" y="356"/>
                        <a:pt x="307" y="356"/>
                        <a:pt x="309" y="357"/>
                      </a:cubicBezTo>
                      <a:cubicBezTo>
                        <a:pt x="310" y="357"/>
                        <a:pt x="311" y="357"/>
                        <a:pt x="312" y="357"/>
                      </a:cubicBezTo>
                      <a:cubicBezTo>
                        <a:pt x="314" y="357"/>
                        <a:pt x="315" y="357"/>
                        <a:pt x="317" y="358"/>
                      </a:cubicBezTo>
                      <a:cubicBezTo>
                        <a:pt x="318" y="358"/>
                        <a:pt x="319" y="358"/>
                        <a:pt x="319" y="358"/>
                      </a:cubicBezTo>
                      <a:cubicBezTo>
                        <a:pt x="322" y="359"/>
                        <a:pt x="324" y="359"/>
                        <a:pt x="327" y="360"/>
                      </a:cubicBezTo>
                      <a:cubicBezTo>
                        <a:pt x="327" y="360"/>
                        <a:pt x="327" y="360"/>
                        <a:pt x="328" y="360"/>
                      </a:cubicBezTo>
                      <a:cubicBezTo>
                        <a:pt x="330" y="361"/>
                        <a:pt x="332" y="361"/>
                        <a:pt x="334" y="362"/>
                      </a:cubicBezTo>
                      <a:cubicBezTo>
                        <a:pt x="335" y="362"/>
                        <a:pt x="336" y="362"/>
                        <a:pt x="336" y="363"/>
                      </a:cubicBezTo>
                      <a:cubicBezTo>
                        <a:pt x="338" y="363"/>
                        <a:pt x="340" y="363"/>
                        <a:pt x="341" y="364"/>
                      </a:cubicBezTo>
                      <a:cubicBezTo>
                        <a:pt x="342" y="364"/>
                        <a:pt x="343" y="365"/>
                        <a:pt x="344" y="365"/>
                      </a:cubicBezTo>
                      <a:cubicBezTo>
                        <a:pt x="346" y="366"/>
                        <a:pt x="348" y="367"/>
                        <a:pt x="350" y="367"/>
                      </a:cubicBezTo>
                      <a:cubicBezTo>
                        <a:pt x="360" y="371"/>
                        <a:pt x="369" y="376"/>
                        <a:pt x="378" y="382"/>
                      </a:cubicBezTo>
                      <a:cubicBezTo>
                        <a:pt x="379" y="383"/>
                        <a:pt x="381" y="384"/>
                        <a:pt x="382" y="385"/>
                      </a:cubicBezTo>
                      <a:cubicBezTo>
                        <a:pt x="383" y="385"/>
                        <a:pt x="383" y="385"/>
                        <a:pt x="383" y="385"/>
                      </a:cubicBezTo>
                      <a:cubicBezTo>
                        <a:pt x="385" y="387"/>
                        <a:pt x="386" y="388"/>
                        <a:pt x="388" y="389"/>
                      </a:cubicBezTo>
                      <a:cubicBezTo>
                        <a:pt x="388" y="389"/>
                        <a:pt x="388" y="389"/>
                        <a:pt x="388" y="389"/>
                      </a:cubicBezTo>
                      <a:cubicBezTo>
                        <a:pt x="393" y="393"/>
                        <a:pt x="398" y="397"/>
                        <a:pt x="402" y="401"/>
                      </a:cubicBezTo>
                      <a:cubicBezTo>
                        <a:pt x="402" y="401"/>
                        <a:pt x="402" y="401"/>
                        <a:pt x="402" y="401"/>
                      </a:cubicBezTo>
                      <a:cubicBezTo>
                        <a:pt x="404" y="402"/>
                        <a:pt x="405" y="404"/>
                        <a:pt x="406" y="405"/>
                      </a:cubicBezTo>
                      <a:cubicBezTo>
                        <a:pt x="407" y="405"/>
                        <a:pt x="407" y="406"/>
                        <a:pt x="407" y="406"/>
                      </a:cubicBezTo>
                      <a:cubicBezTo>
                        <a:pt x="413" y="412"/>
                        <a:pt x="418" y="418"/>
                        <a:pt x="422" y="424"/>
                      </a:cubicBezTo>
                      <a:cubicBezTo>
                        <a:pt x="423" y="424"/>
                        <a:pt x="423" y="425"/>
                        <a:pt x="423" y="425"/>
                      </a:cubicBezTo>
                      <a:cubicBezTo>
                        <a:pt x="424" y="426"/>
                        <a:pt x="425" y="428"/>
                        <a:pt x="426" y="429"/>
                      </a:cubicBezTo>
                      <a:cubicBezTo>
                        <a:pt x="426" y="430"/>
                        <a:pt x="427" y="430"/>
                        <a:pt x="427" y="430"/>
                      </a:cubicBezTo>
                      <a:cubicBezTo>
                        <a:pt x="430" y="435"/>
                        <a:pt x="433" y="440"/>
                        <a:pt x="436" y="445"/>
                      </a:cubicBezTo>
                      <a:cubicBezTo>
                        <a:pt x="436" y="446"/>
                        <a:pt x="436" y="446"/>
                        <a:pt x="436" y="446"/>
                      </a:cubicBezTo>
                      <a:cubicBezTo>
                        <a:pt x="437" y="448"/>
                        <a:pt x="438" y="449"/>
                        <a:pt x="438" y="451"/>
                      </a:cubicBezTo>
                      <a:cubicBezTo>
                        <a:pt x="439" y="451"/>
                        <a:pt x="439" y="452"/>
                        <a:pt x="439" y="452"/>
                      </a:cubicBezTo>
                      <a:cubicBezTo>
                        <a:pt x="440" y="454"/>
                        <a:pt x="441" y="456"/>
                        <a:pt x="441" y="457"/>
                      </a:cubicBezTo>
                      <a:cubicBezTo>
                        <a:pt x="445" y="467"/>
                        <a:pt x="448" y="476"/>
                        <a:pt x="451" y="487"/>
                      </a:cubicBezTo>
                      <a:cubicBezTo>
                        <a:pt x="451" y="489"/>
                        <a:pt x="452" y="491"/>
                        <a:pt x="452" y="494"/>
                      </a:cubicBezTo>
                      <a:cubicBezTo>
                        <a:pt x="452" y="494"/>
                        <a:pt x="452" y="495"/>
                        <a:pt x="452" y="496"/>
                      </a:cubicBezTo>
                      <a:cubicBezTo>
                        <a:pt x="453" y="498"/>
                        <a:pt x="453" y="499"/>
                        <a:pt x="453" y="501"/>
                      </a:cubicBezTo>
                      <a:cubicBezTo>
                        <a:pt x="453" y="502"/>
                        <a:pt x="453" y="503"/>
                        <a:pt x="453" y="504"/>
                      </a:cubicBezTo>
                      <a:cubicBezTo>
                        <a:pt x="454" y="506"/>
                        <a:pt x="454" y="508"/>
                        <a:pt x="454" y="510"/>
                      </a:cubicBezTo>
                      <a:cubicBezTo>
                        <a:pt x="454" y="511"/>
                        <a:pt x="454" y="511"/>
                        <a:pt x="454" y="511"/>
                      </a:cubicBezTo>
                      <a:cubicBezTo>
                        <a:pt x="454" y="514"/>
                        <a:pt x="454" y="516"/>
                        <a:pt x="454" y="519"/>
                      </a:cubicBezTo>
                      <a:lnTo>
                        <a:pt x="454" y="521"/>
                      </a:lnTo>
                      <a:cubicBezTo>
                        <a:pt x="454" y="523"/>
                        <a:pt x="454" y="525"/>
                        <a:pt x="454" y="527"/>
                      </a:cubicBezTo>
                      <a:cubicBezTo>
                        <a:pt x="454" y="527"/>
                        <a:pt x="454" y="528"/>
                        <a:pt x="454" y="529"/>
                      </a:cubicBezTo>
                      <a:cubicBezTo>
                        <a:pt x="454" y="531"/>
                        <a:pt x="454" y="534"/>
                        <a:pt x="454" y="537"/>
                      </a:cubicBezTo>
                      <a:cubicBezTo>
                        <a:pt x="454" y="539"/>
                        <a:pt x="453" y="542"/>
                        <a:pt x="453" y="544"/>
                      </a:cubicBezTo>
                      <a:close/>
                      <a:moveTo>
                        <a:pt x="566" y="596"/>
                      </a:moveTo>
                      <a:lnTo>
                        <a:pt x="575" y="497"/>
                      </a:lnTo>
                      <a:lnTo>
                        <a:pt x="518" y="492"/>
                      </a:lnTo>
                      <a:cubicBezTo>
                        <a:pt x="514" y="464"/>
                        <a:pt x="506" y="438"/>
                        <a:pt x="493" y="414"/>
                      </a:cubicBezTo>
                      <a:lnTo>
                        <a:pt x="537" y="377"/>
                      </a:lnTo>
                      <a:lnTo>
                        <a:pt x="473" y="301"/>
                      </a:lnTo>
                      <a:lnTo>
                        <a:pt x="429" y="338"/>
                      </a:lnTo>
                      <a:cubicBezTo>
                        <a:pt x="408" y="321"/>
                        <a:pt x="383" y="308"/>
                        <a:pt x="356" y="300"/>
                      </a:cubicBezTo>
                      <a:lnTo>
                        <a:pt x="361" y="243"/>
                      </a:lnTo>
                      <a:lnTo>
                        <a:pt x="262" y="235"/>
                      </a:lnTo>
                      <a:lnTo>
                        <a:pt x="258" y="291"/>
                      </a:lnTo>
                      <a:cubicBezTo>
                        <a:pt x="230" y="295"/>
                        <a:pt x="203" y="304"/>
                        <a:pt x="179" y="316"/>
                      </a:cubicBezTo>
                      <a:lnTo>
                        <a:pt x="142" y="273"/>
                      </a:lnTo>
                      <a:lnTo>
                        <a:pt x="66" y="336"/>
                      </a:lnTo>
                      <a:lnTo>
                        <a:pt x="103" y="380"/>
                      </a:lnTo>
                      <a:cubicBezTo>
                        <a:pt x="87" y="402"/>
                        <a:pt x="73" y="426"/>
                        <a:pt x="65" y="453"/>
                      </a:cubicBezTo>
                      <a:lnTo>
                        <a:pt x="8" y="448"/>
                      </a:lnTo>
                      <a:lnTo>
                        <a:pt x="0" y="547"/>
                      </a:lnTo>
                      <a:lnTo>
                        <a:pt x="57" y="552"/>
                      </a:lnTo>
                      <a:cubicBezTo>
                        <a:pt x="60" y="580"/>
                        <a:pt x="69" y="606"/>
                        <a:pt x="82" y="631"/>
                      </a:cubicBezTo>
                      <a:lnTo>
                        <a:pt x="38" y="667"/>
                      </a:lnTo>
                      <a:lnTo>
                        <a:pt x="102" y="743"/>
                      </a:lnTo>
                      <a:lnTo>
                        <a:pt x="145" y="706"/>
                      </a:lnTo>
                      <a:cubicBezTo>
                        <a:pt x="167" y="723"/>
                        <a:pt x="192" y="736"/>
                        <a:pt x="219" y="744"/>
                      </a:cubicBezTo>
                      <a:lnTo>
                        <a:pt x="214" y="801"/>
                      </a:lnTo>
                      <a:lnTo>
                        <a:pt x="312" y="810"/>
                      </a:lnTo>
                      <a:lnTo>
                        <a:pt x="317" y="753"/>
                      </a:lnTo>
                      <a:cubicBezTo>
                        <a:pt x="345" y="749"/>
                        <a:pt x="372" y="741"/>
                        <a:pt x="396" y="728"/>
                      </a:cubicBezTo>
                      <a:lnTo>
                        <a:pt x="432" y="772"/>
                      </a:lnTo>
                      <a:lnTo>
                        <a:pt x="508" y="708"/>
                      </a:lnTo>
                      <a:lnTo>
                        <a:pt x="471" y="664"/>
                      </a:lnTo>
                      <a:cubicBezTo>
                        <a:pt x="488" y="643"/>
                        <a:pt x="501" y="618"/>
                        <a:pt x="509" y="591"/>
                      </a:cubicBezTo>
                      <a:lnTo>
                        <a:pt x="566" y="596"/>
                      </a:lnTo>
                      <a:close/>
                      <a:moveTo>
                        <a:pt x="863" y="462"/>
                      </a:moveTo>
                      <a:cubicBezTo>
                        <a:pt x="863" y="462"/>
                        <a:pt x="862" y="463"/>
                        <a:pt x="862" y="463"/>
                      </a:cubicBezTo>
                      <a:cubicBezTo>
                        <a:pt x="862" y="465"/>
                        <a:pt x="862" y="466"/>
                        <a:pt x="862" y="467"/>
                      </a:cubicBezTo>
                      <a:cubicBezTo>
                        <a:pt x="862" y="468"/>
                        <a:pt x="862" y="468"/>
                        <a:pt x="861" y="469"/>
                      </a:cubicBezTo>
                      <a:cubicBezTo>
                        <a:pt x="861" y="470"/>
                        <a:pt x="861" y="472"/>
                        <a:pt x="860" y="474"/>
                      </a:cubicBezTo>
                      <a:cubicBezTo>
                        <a:pt x="860" y="474"/>
                        <a:pt x="860" y="474"/>
                        <a:pt x="860" y="474"/>
                      </a:cubicBezTo>
                      <a:cubicBezTo>
                        <a:pt x="860" y="476"/>
                        <a:pt x="859" y="477"/>
                        <a:pt x="859" y="479"/>
                      </a:cubicBezTo>
                      <a:cubicBezTo>
                        <a:pt x="859" y="479"/>
                        <a:pt x="859" y="480"/>
                        <a:pt x="858" y="481"/>
                      </a:cubicBezTo>
                      <a:cubicBezTo>
                        <a:pt x="858" y="482"/>
                        <a:pt x="858" y="483"/>
                        <a:pt x="857" y="484"/>
                      </a:cubicBezTo>
                      <a:cubicBezTo>
                        <a:pt x="857" y="485"/>
                        <a:pt x="857" y="485"/>
                        <a:pt x="857" y="486"/>
                      </a:cubicBezTo>
                      <a:cubicBezTo>
                        <a:pt x="854" y="494"/>
                        <a:pt x="850" y="502"/>
                        <a:pt x="845" y="510"/>
                      </a:cubicBezTo>
                      <a:cubicBezTo>
                        <a:pt x="844" y="511"/>
                        <a:pt x="844" y="512"/>
                        <a:pt x="843" y="513"/>
                      </a:cubicBezTo>
                      <a:cubicBezTo>
                        <a:pt x="843" y="513"/>
                        <a:pt x="842" y="513"/>
                        <a:pt x="842" y="513"/>
                      </a:cubicBezTo>
                      <a:cubicBezTo>
                        <a:pt x="842" y="515"/>
                        <a:pt x="841" y="516"/>
                        <a:pt x="840" y="517"/>
                      </a:cubicBezTo>
                      <a:cubicBezTo>
                        <a:pt x="840" y="517"/>
                        <a:pt x="840" y="517"/>
                        <a:pt x="840" y="517"/>
                      </a:cubicBezTo>
                      <a:cubicBezTo>
                        <a:pt x="837" y="520"/>
                        <a:pt x="835" y="524"/>
                        <a:pt x="832" y="527"/>
                      </a:cubicBezTo>
                      <a:cubicBezTo>
                        <a:pt x="832" y="527"/>
                        <a:pt x="831" y="527"/>
                        <a:pt x="831" y="527"/>
                      </a:cubicBezTo>
                      <a:cubicBezTo>
                        <a:pt x="830" y="528"/>
                        <a:pt x="829" y="529"/>
                        <a:pt x="829" y="530"/>
                      </a:cubicBezTo>
                      <a:cubicBezTo>
                        <a:pt x="828" y="530"/>
                        <a:pt x="828" y="530"/>
                        <a:pt x="828" y="530"/>
                      </a:cubicBezTo>
                      <a:cubicBezTo>
                        <a:pt x="824" y="534"/>
                        <a:pt x="820" y="538"/>
                        <a:pt x="815" y="541"/>
                      </a:cubicBezTo>
                      <a:cubicBezTo>
                        <a:pt x="815" y="541"/>
                        <a:pt x="815" y="541"/>
                        <a:pt x="815" y="541"/>
                      </a:cubicBezTo>
                      <a:cubicBezTo>
                        <a:pt x="814" y="542"/>
                        <a:pt x="812" y="543"/>
                        <a:pt x="811" y="544"/>
                      </a:cubicBezTo>
                      <a:cubicBezTo>
                        <a:pt x="811" y="544"/>
                        <a:pt x="811" y="544"/>
                        <a:pt x="811" y="544"/>
                      </a:cubicBezTo>
                      <a:cubicBezTo>
                        <a:pt x="807" y="546"/>
                        <a:pt x="804" y="548"/>
                        <a:pt x="800" y="550"/>
                      </a:cubicBezTo>
                      <a:cubicBezTo>
                        <a:pt x="800" y="550"/>
                        <a:pt x="800" y="550"/>
                        <a:pt x="800" y="551"/>
                      </a:cubicBezTo>
                      <a:cubicBezTo>
                        <a:pt x="799" y="551"/>
                        <a:pt x="797" y="552"/>
                        <a:pt x="796" y="552"/>
                      </a:cubicBezTo>
                      <a:cubicBezTo>
                        <a:pt x="796" y="552"/>
                        <a:pt x="796" y="552"/>
                        <a:pt x="795" y="553"/>
                      </a:cubicBezTo>
                      <a:cubicBezTo>
                        <a:pt x="794" y="553"/>
                        <a:pt x="793" y="554"/>
                        <a:pt x="792" y="554"/>
                      </a:cubicBezTo>
                      <a:cubicBezTo>
                        <a:pt x="785" y="557"/>
                        <a:pt x="778" y="559"/>
                        <a:pt x="771" y="561"/>
                      </a:cubicBezTo>
                      <a:cubicBezTo>
                        <a:pt x="770" y="561"/>
                        <a:pt x="768" y="561"/>
                        <a:pt x="766" y="562"/>
                      </a:cubicBezTo>
                      <a:cubicBezTo>
                        <a:pt x="766" y="562"/>
                        <a:pt x="765" y="562"/>
                        <a:pt x="765" y="562"/>
                      </a:cubicBezTo>
                      <a:cubicBezTo>
                        <a:pt x="763" y="562"/>
                        <a:pt x="762" y="562"/>
                        <a:pt x="761" y="562"/>
                      </a:cubicBezTo>
                      <a:cubicBezTo>
                        <a:pt x="760" y="563"/>
                        <a:pt x="760" y="563"/>
                        <a:pt x="759" y="563"/>
                      </a:cubicBezTo>
                      <a:cubicBezTo>
                        <a:pt x="758" y="563"/>
                        <a:pt x="756" y="563"/>
                        <a:pt x="755" y="563"/>
                      </a:cubicBezTo>
                      <a:cubicBezTo>
                        <a:pt x="754" y="563"/>
                        <a:pt x="754" y="563"/>
                        <a:pt x="754" y="563"/>
                      </a:cubicBezTo>
                      <a:cubicBezTo>
                        <a:pt x="752" y="563"/>
                        <a:pt x="751" y="563"/>
                        <a:pt x="749" y="563"/>
                      </a:cubicBezTo>
                      <a:cubicBezTo>
                        <a:pt x="748" y="563"/>
                        <a:pt x="748" y="563"/>
                        <a:pt x="747" y="563"/>
                      </a:cubicBezTo>
                      <a:cubicBezTo>
                        <a:pt x="746" y="563"/>
                        <a:pt x="745" y="563"/>
                        <a:pt x="743" y="563"/>
                      </a:cubicBezTo>
                      <a:cubicBezTo>
                        <a:pt x="743" y="563"/>
                        <a:pt x="742" y="563"/>
                        <a:pt x="742" y="563"/>
                      </a:cubicBezTo>
                      <a:cubicBezTo>
                        <a:pt x="740" y="563"/>
                        <a:pt x="738" y="563"/>
                        <a:pt x="736" y="563"/>
                      </a:cubicBezTo>
                      <a:cubicBezTo>
                        <a:pt x="734" y="563"/>
                        <a:pt x="733" y="563"/>
                        <a:pt x="731" y="562"/>
                      </a:cubicBezTo>
                      <a:cubicBezTo>
                        <a:pt x="730" y="562"/>
                        <a:pt x="730" y="562"/>
                        <a:pt x="729" y="562"/>
                      </a:cubicBezTo>
                      <a:cubicBezTo>
                        <a:pt x="728" y="562"/>
                        <a:pt x="727" y="562"/>
                        <a:pt x="725" y="562"/>
                      </a:cubicBezTo>
                      <a:cubicBezTo>
                        <a:pt x="725" y="561"/>
                        <a:pt x="724" y="561"/>
                        <a:pt x="724" y="561"/>
                      </a:cubicBezTo>
                      <a:cubicBezTo>
                        <a:pt x="722" y="561"/>
                        <a:pt x="720" y="561"/>
                        <a:pt x="719" y="560"/>
                      </a:cubicBezTo>
                      <a:cubicBezTo>
                        <a:pt x="718" y="560"/>
                        <a:pt x="718" y="560"/>
                        <a:pt x="718" y="560"/>
                      </a:cubicBezTo>
                      <a:cubicBezTo>
                        <a:pt x="717" y="560"/>
                        <a:pt x="715" y="559"/>
                        <a:pt x="714" y="559"/>
                      </a:cubicBezTo>
                      <a:cubicBezTo>
                        <a:pt x="713" y="559"/>
                        <a:pt x="712" y="558"/>
                        <a:pt x="712" y="558"/>
                      </a:cubicBezTo>
                      <a:cubicBezTo>
                        <a:pt x="711" y="558"/>
                        <a:pt x="710" y="558"/>
                        <a:pt x="708" y="557"/>
                      </a:cubicBezTo>
                      <a:cubicBezTo>
                        <a:pt x="708" y="557"/>
                        <a:pt x="707" y="557"/>
                        <a:pt x="707" y="557"/>
                      </a:cubicBezTo>
                      <a:cubicBezTo>
                        <a:pt x="705" y="556"/>
                        <a:pt x="704" y="555"/>
                        <a:pt x="702" y="555"/>
                      </a:cubicBezTo>
                      <a:cubicBezTo>
                        <a:pt x="695" y="552"/>
                        <a:pt x="689" y="549"/>
                        <a:pt x="683" y="545"/>
                      </a:cubicBezTo>
                      <a:cubicBezTo>
                        <a:pt x="682" y="544"/>
                        <a:pt x="681" y="543"/>
                        <a:pt x="680" y="543"/>
                      </a:cubicBezTo>
                      <a:cubicBezTo>
                        <a:pt x="679" y="542"/>
                        <a:pt x="679" y="542"/>
                        <a:pt x="679" y="542"/>
                      </a:cubicBezTo>
                      <a:cubicBezTo>
                        <a:pt x="678" y="541"/>
                        <a:pt x="677" y="541"/>
                        <a:pt x="676" y="540"/>
                      </a:cubicBezTo>
                      <a:cubicBezTo>
                        <a:pt x="676" y="540"/>
                        <a:pt x="676" y="540"/>
                        <a:pt x="675" y="539"/>
                      </a:cubicBezTo>
                      <a:cubicBezTo>
                        <a:pt x="672" y="537"/>
                        <a:pt x="669" y="534"/>
                        <a:pt x="666" y="531"/>
                      </a:cubicBezTo>
                      <a:cubicBezTo>
                        <a:pt x="666" y="531"/>
                        <a:pt x="666" y="531"/>
                        <a:pt x="665" y="531"/>
                      </a:cubicBezTo>
                      <a:cubicBezTo>
                        <a:pt x="665" y="530"/>
                        <a:pt x="664" y="529"/>
                        <a:pt x="663" y="528"/>
                      </a:cubicBezTo>
                      <a:cubicBezTo>
                        <a:pt x="663" y="528"/>
                        <a:pt x="662" y="528"/>
                        <a:pt x="662" y="528"/>
                      </a:cubicBezTo>
                      <a:cubicBezTo>
                        <a:pt x="658" y="524"/>
                        <a:pt x="655" y="520"/>
                        <a:pt x="651" y="515"/>
                      </a:cubicBezTo>
                      <a:cubicBezTo>
                        <a:pt x="651" y="515"/>
                        <a:pt x="651" y="515"/>
                        <a:pt x="651" y="514"/>
                      </a:cubicBezTo>
                      <a:cubicBezTo>
                        <a:pt x="650" y="513"/>
                        <a:pt x="649" y="512"/>
                        <a:pt x="649" y="511"/>
                      </a:cubicBezTo>
                      <a:cubicBezTo>
                        <a:pt x="649" y="511"/>
                        <a:pt x="649" y="511"/>
                        <a:pt x="648" y="511"/>
                      </a:cubicBezTo>
                      <a:cubicBezTo>
                        <a:pt x="646" y="507"/>
                        <a:pt x="644" y="504"/>
                        <a:pt x="642" y="500"/>
                      </a:cubicBezTo>
                      <a:cubicBezTo>
                        <a:pt x="642" y="500"/>
                        <a:pt x="642" y="500"/>
                        <a:pt x="642" y="500"/>
                      </a:cubicBezTo>
                      <a:cubicBezTo>
                        <a:pt x="641" y="498"/>
                        <a:pt x="641" y="497"/>
                        <a:pt x="640" y="496"/>
                      </a:cubicBezTo>
                      <a:cubicBezTo>
                        <a:pt x="640" y="496"/>
                        <a:pt x="640" y="495"/>
                        <a:pt x="640" y="495"/>
                      </a:cubicBezTo>
                      <a:cubicBezTo>
                        <a:pt x="639" y="494"/>
                        <a:pt x="639" y="493"/>
                        <a:pt x="638" y="492"/>
                      </a:cubicBezTo>
                      <a:cubicBezTo>
                        <a:pt x="635" y="484"/>
                        <a:pt x="632" y="475"/>
                        <a:pt x="631" y="466"/>
                      </a:cubicBezTo>
                      <a:cubicBezTo>
                        <a:pt x="631" y="466"/>
                        <a:pt x="631" y="465"/>
                        <a:pt x="630" y="464"/>
                      </a:cubicBezTo>
                      <a:cubicBezTo>
                        <a:pt x="630" y="463"/>
                        <a:pt x="630" y="462"/>
                        <a:pt x="630" y="461"/>
                      </a:cubicBezTo>
                      <a:cubicBezTo>
                        <a:pt x="630" y="460"/>
                        <a:pt x="630" y="460"/>
                        <a:pt x="630" y="459"/>
                      </a:cubicBezTo>
                      <a:cubicBezTo>
                        <a:pt x="630" y="458"/>
                        <a:pt x="629" y="456"/>
                        <a:pt x="629" y="454"/>
                      </a:cubicBezTo>
                      <a:cubicBezTo>
                        <a:pt x="629" y="454"/>
                        <a:pt x="629" y="454"/>
                        <a:pt x="629" y="454"/>
                      </a:cubicBezTo>
                      <a:cubicBezTo>
                        <a:pt x="629" y="452"/>
                        <a:pt x="629" y="450"/>
                        <a:pt x="629" y="449"/>
                      </a:cubicBezTo>
                      <a:cubicBezTo>
                        <a:pt x="629" y="448"/>
                        <a:pt x="629" y="448"/>
                        <a:pt x="629" y="447"/>
                      </a:cubicBezTo>
                      <a:cubicBezTo>
                        <a:pt x="629" y="446"/>
                        <a:pt x="629" y="444"/>
                        <a:pt x="629" y="443"/>
                      </a:cubicBezTo>
                      <a:cubicBezTo>
                        <a:pt x="629" y="443"/>
                        <a:pt x="629" y="442"/>
                        <a:pt x="629" y="441"/>
                      </a:cubicBezTo>
                      <a:cubicBezTo>
                        <a:pt x="629" y="440"/>
                        <a:pt x="629" y="438"/>
                        <a:pt x="629" y="436"/>
                      </a:cubicBezTo>
                      <a:cubicBezTo>
                        <a:pt x="630" y="434"/>
                        <a:pt x="630" y="432"/>
                        <a:pt x="630" y="431"/>
                      </a:cubicBezTo>
                      <a:cubicBezTo>
                        <a:pt x="630" y="430"/>
                        <a:pt x="630" y="430"/>
                        <a:pt x="630" y="429"/>
                      </a:cubicBezTo>
                      <a:cubicBezTo>
                        <a:pt x="630" y="428"/>
                        <a:pt x="631" y="426"/>
                        <a:pt x="631" y="425"/>
                      </a:cubicBezTo>
                      <a:cubicBezTo>
                        <a:pt x="631" y="425"/>
                        <a:pt x="631" y="424"/>
                        <a:pt x="631" y="424"/>
                      </a:cubicBezTo>
                      <a:cubicBezTo>
                        <a:pt x="632" y="422"/>
                        <a:pt x="632" y="420"/>
                        <a:pt x="632" y="418"/>
                      </a:cubicBezTo>
                      <a:cubicBezTo>
                        <a:pt x="632" y="418"/>
                        <a:pt x="632" y="418"/>
                        <a:pt x="632" y="418"/>
                      </a:cubicBezTo>
                      <a:cubicBezTo>
                        <a:pt x="633" y="416"/>
                        <a:pt x="633" y="415"/>
                        <a:pt x="634" y="413"/>
                      </a:cubicBezTo>
                      <a:cubicBezTo>
                        <a:pt x="634" y="413"/>
                        <a:pt x="634" y="412"/>
                        <a:pt x="634" y="412"/>
                      </a:cubicBezTo>
                      <a:cubicBezTo>
                        <a:pt x="635" y="410"/>
                        <a:pt x="635" y="409"/>
                        <a:pt x="635" y="408"/>
                      </a:cubicBezTo>
                      <a:cubicBezTo>
                        <a:pt x="635" y="408"/>
                        <a:pt x="636" y="407"/>
                        <a:pt x="636" y="407"/>
                      </a:cubicBezTo>
                      <a:cubicBezTo>
                        <a:pt x="636" y="405"/>
                        <a:pt x="637" y="403"/>
                        <a:pt x="638" y="402"/>
                      </a:cubicBezTo>
                      <a:cubicBezTo>
                        <a:pt x="638" y="402"/>
                        <a:pt x="638" y="402"/>
                        <a:pt x="638" y="402"/>
                      </a:cubicBezTo>
                      <a:cubicBezTo>
                        <a:pt x="640" y="395"/>
                        <a:pt x="644" y="389"/>
                        <a:pt x="648" y="383"/>
                      </a:cubicBezTo>
                      <a:cubicBezTo>
                        <a:pt x="648" y="382"/>
                        <a:pt x="649" y="380"/>
                        <a:pt x="650" y="379"/>
                      </a:cubicBezTo>
                      <a:cubicBezTo>
                        <a:pt x="650" y="379"/>
                        <a:pt x="650" y="379"/>
                        <a:pt x="650" y="379"/>
                      </a:cubicBezTo>
                      <a:cubicBezTo>
                        <a:pt x="651" y="378"/>
                        <a:pt x="652" y="377"/>
                        <a:pt x="653" y="376"/>
                      </a:cubicBezTo>
                      <a:cubicBezTo>
                        <a:pt x="653" y="375"/>
                        <a:pt x="653" y="375"/>
                        <a:pt x="653" y="375"/>
                      </a:cubicBezTo>
                      <a:cubicBezTo>
                        <a:pt x="655" y="372"/>
                        <a:pt x="658" y="369"/>
                        <a:pt x="661" y="366"/>
                      </a:cubicBezTo>
                      <a:cubicBezTo>
                        <a:pt x="661" y="366"/>
                        <a:pt x="661" y="365"/>
                        <a:pt x="661" y="365"/>
                      </a:cubicBezTo>
                      <a:cubicBezTo>
                        <a:pt x="662" y="364"/>
                        <a:pt x="663" y="363"/>
                        <a:pt x="664" y="363"/>
                      </a:cubicBezTo>
                      <a:cubicBezTo>
                        <a:pt x="664" y="362"/>
                        <a:pt x="664" y="362"/>
                        <a:pt x="665" y="362"/>
                      </a:cubicBezTo>
                      <a:cubicBezTo>
                        <a:pt x="669" y="358"/>
                        <a:pt x="673" y="355"/>
                        <a:pt x="677" y="351"/>
                      </a:cubicBezTo>
                      <a:cubicBezTo>
                        <a:pt x="678" y="351"/>
                        <a:pt x="678" y="351"/>
                        <a:pt x="678" y="351"/>
                      </a:cubicBezTo>
                      <a:cubicBezTo>
                        <a:pt x="679" y="350"/>
                        <a:pt x="680" y="349"/>
                        <a:pt x="681" y="349"/>
                      </a:cubicBezTo>
                      <a:cubicBezTo>
                        <a:pt x="681" y="348"/>
                        <a:pt x="682" y="348"/>
                        <a:pt x="682" y="348"/>
                      </a:cubicBezTo>
                      <a:cubicBezTo>
                        <a:pt x="685" y="346"/>
                        <a:pt x="689" y="344"/>
                        <a:pt x="692" y="342"/>
                      </a:cubicBezTo>
                      <a:cubicBezTo>
                        <a:pt x="693" y="342"/>
                        <a:pt x="693" y="342"/>
                        <a:pt x="693" y="342"/>
                      </a:cubicBezTo>
                      <a:cubicBezTo>
                        <a:pt x="694" y="341"/>
                        <a:pt x="695" y="341"/>
                        <a:pt x="696" y="340"/>
                      </a:cubicBezTo>
                      <a:cubicBezTo>
                        <a:pt x="697" y="340"/>
                        <a:pt x="697" y="340"/>
                        <a:pt x="697" y="340"/>
                      </a:cubicBezTo>
                      <a:cubicBezTo>
                        <a:pt x="698" y="339"/>
                        <a:pt x="700" y="339"/>
                        <a:pt x="701" y="338"/>
                      </a:cubicBezTo>
                      <a:cubicBezTo>
                        <a:pt x="707" y="335"/>
                        <a:pt x="714" y="333"/>
                        <a:pt x="721" y="331"/>
                      </a:cubicBezTo>
                      <a:cubicBezTo>
                        <a:pt x="723" y="331"/>
                        <a:pt x="725" y="331"/>
                        <a:pt x="726" y="331"/>
                      </a:cubicBezTo>
                      <a:cubicBezTo>
                        <a:pt x="727" y="330"/>
                        <a:pt x="727" y="330"/>
                        <a:pt x="728" y="330"/>
                      </a:cubicBezTo>
                      <a:cubicBezTo>
                        <a:pt x="729" y="330"/>
                        <a:pt x="730" y="330"/>
                        <a:pt x="732" y="330"/>
                      </a:cubicBezTo>
                      <a:cubicBezTo>
                        <a:pt x="732" y="330"/>
                        <a:pt x="733" y="330"/>
                        <a:pt x="733" y="330"/>
                      </a:cubicBezTo>
                      <a:cubicBezTo>
                        <a:pt x="735" y="329"/>
                        <a:pt x="736" y="329"/>
                        <a:pt x="738" y="329"/>
                      </a:cubicBezTo>
                      <a:cubicBezTo>
                        <a:pt x="738" y="329"/>
                        <a:pt x="738" y="329"/>
                        <a:pt x="739" y="329"/>
                      </a:cubicBezTo>
                      <a:cubicBezTo>
                        <a:pt x="740" y="329"/>
                        <a:pt x="742" y="329"/>
                        <a:pt x="744" y="329"/>
                      </a:cubicBezTo>
                      <a:cubicBezTo>
                        <a:pt x="744" y="329"/>
                        <a:pt x="745" y="329"/>
                        <a:pt x="745" y="329"/>
                      </a:cubicBezTo>
                      <a:cubicBezTo>
                        <a:pt x="747" y="329"/>
                        <a:pt x="748" y="329"/>
                        <a:pt x="749" y="329"/>
                      </a:cubicBezTo>
                      <a:cubicBezTo>
                        <a:pt x="750" y="329"/>
                        <a:pt x="750" y="329"/>
                        <a:pt x="751" y="329"/>
                      </a:cubicBezTo>
                      <a:cubicBezTo>
                        <a:pt x="753" y="329"/>
                        <a:pt x="755" y="329"/>
                        <a:pt x="756" y="329"/>
                      </a:cubicBezTo>
                      <a:cubicBezTo>
                        <a:pt x="758" y="329"/>
                        <a:pt x="760" y="330"/>
                        <a:pt x="762" y="330"/>
                      </a:cubicBezTo>
                      <a:cubicBezTo>
                        <a:pt x="762" y="330"/>
                        <a:pt x="763" y="330"/>
                        <a:pt x="763" y="330"/>
                      </a:cubicBezTo>
                      <a:cubicBezTo>
                        <a:pt x="765" y="330"/>
                        <a:pt x="766" y="330"/>
                        <a:pt x="767" y="331"/>
                      </a:cubicBezTo>
                      <a:cubicBezTo>
                        <a:pt x="768" y="331"/>
                        <a:pt x="768" y="331"/>
                        <a:pt x="769" y="331"/>
                      </a:cubicBezTo>
                      <a:cubicBezTo>
                        <a:pt x="771" y="331"/>
                        <a:pt x="772" y="332"/>
                        <a:pt x="774" y="332"/>
                      </a:cubicBezTo>
                      <a:cubicBezTo>
                        <a:pt x="774" y="332"/>
                        <a:pt x="774" y="332"/>
                        <a:pt x="775" y="332"/>
                      </a:cubicBezTo>
                      <a:cubicBezTo>
                        <a:pt x="776" y="333"/>
                        <a:pt x="778" y="333"/>
                        <a:pt x="779" y="333"/>
                      </a:cubicBezTo>
                      <a:cubicBezTo>
                        <a:pt x="780" y="334"/>
                        <a:pt x="780" y="334"/>
                        <a:pt x="781" y="334"/>
                      </a:cubicBezTo>
                      <a:cubicBezTo>
                        <a:pt x="782" y="334"/>
                        <a:pt x="783" y="335"/>
                        <a:pt x="784" y="335"/>
                      </a:cubicBezTo>
                      <a:cubicBezTo>
                        <a:pt x="785" y="335"/>
                        <a:pt x="785" y="335"/>
                        <a:pt x="786" y="336"/>
                      </a:cubicBezTo>
                      <a:cubicBezTo>
                        <a:pt x="787" y="336"/>
                        <a:pt x="789" y="337"/>
                        <a:pt x="791" y="337"/>
                      </a:cubicBezTo>
                      <a:cubicBezTo>
                        <a:pt x="797" y="340"/>
                        <a:pt x="804" y="344"/>
                        <a:pt x="810" y="347"/>
                      </a:cubicBezTo>
                      <a:cubicBezTo>
                        <a:pt x="811" y="348"/>
                        <a:pt x="812" y="349"/>
                        <a:pt x="813" y="350"/>
                      </a:cubicBezTo>
                      <a:cubicBezTo>
                        <a:pt x="813" y="350"/>
                        <a:pt x="813" y="350"/>
                        <a:pt x="814" y="350"/>
                      </a:cubicBezTo>
                      <a:cubicBezTo>
                        <a:pt x="815" y="351"/>
                        <a:pt x="816" y="352"/>
                        <a:pt x="817" y="352"/>
                      </a:cubicBezTo>
                      <a:cubicBezTo>
                        <a:pt x="817" y="353"/>
                        <a:pt x="817" y="353"/>
                        <a:pt x="817" y="353"/>
                      </a:cubicBezTo>
                      <a:cubicBezTo>
                        <a:pt x="821" y="355"/>
                        <a:pt x="824" y="358"/>
                        <a:pt x="827" y="361"/>
                      </a:cubicBezTo>
                      <a:cubicBezTo>
                        <a:pt x="827" y="361"/>
                        <a:pt x="827" y="361"/>
                        <a:pt x="827" y="361"/>
                      </a:cubicBezTo>
                      <a:cubicBezTo>
                        <a:pt x="828" y="362"/>
                        <a:pt x="829" y="363"/>
                        <a:pt x="830" y="364"/>
                      </a:cubicBezTo>
                      <a:cubicBezTo>
                        <a:pt x="830" y="364"/>
                        <a:pt x="830" y="364"/>
                        <a:pt x="831" y="364"/>
                      </a:cubicBezTo>
                      <a:cubicBezTo>
                        <a:pt x="834" y="368"/>
                        <a:pt x="838" y="373"/>
                        <a:pt x="841" y="377"/>
                      </a:cubicBezTo>
                      <a:cubicBezTo>
                        <a:pt x="841" y="377"/>
                        <a:pt x="842" y="378"/>
                        <a:pt x="842" y="378"/>
                      </a:cubicBezTo>
                      <a:cubicBezTo>
                        <a:pt x="842" y="379"/>
                        <a:pt x="843" y="380"/>
                        <a:pt x="844" y="381"/>
                      </a:cubicBezTo>
                      <a:cubicBezTo>
                        <a:pt x="844" y="381"/>
                        <a:pt x="844" y="381"/>
                        <a:pt x="844" y="382"/>
                      </a:cubicBezTo>
                      <a:cubicBezTo>
                        <a:pt x="847" y="385"/>
                        <a:pt x="849" y="389"/>
                        <a:pt x="851" y="392"/>
                      </a:cubicBezTo>
                      <a:cubicBezTo>
                        <a:pt x="851" y="392"/>
                        <a:pt x="851" y="393"/>
                        <a:pt x="851" y="393"/>
                      </a:cubicBezTo>
                      <a:cubicBezTo>
                        <a:pt x="851" y="394"/>
                        <a:pt x="852" y="395"/>
                        <a:pt x="852" y="396"/>
                      </a:cubicBezTo>
                      <a:cubicBezTo>
                        <a:pt x="853" y="396"/>
                        <a:pt x="853" y="397"/>
                        <a:pt x="853" y="397"/>
                      </a:cubicBezTo>
                      <a:cubicBezTo>
                        <a:pt x="853" y="398"/>
                        <a:pt x="854" y="399"/>
                        <a:pt x="854" y="401"/>
                      </a:cubicBezTo>
                      <a:cubicBezTo>
                        <a:pt x="857" y="407"/>
                        <a:pt x="859" y="414"/>
                        <a:pt x="861" y="421"/>
                      </a:cubicBezTo>
                      <a:cubicBezTo>
                        <a:pt x="861" y="423"/>
                        <a:pt x="862" y="424"/>
                        <a:pt x="862" y="426"/>
                      </a:cubicBezTo>
                      <a:cubicBezTo>
                        <a:pt x="862" y="427"/>
                        <a:pt x="862" y="427"/>
                        <a:pt x="862" y="428"/>
                      </a:cubicBezTo>
                      <a:cubicBezTo>
                        <a:pt x="862" y="429"/>
                        <a:pt x="863" y="430"/>
                        <a:pt x="863" y="431"/>
                      </a:cubicBezTo>
                      <a:cubicBezTo>
                        <a:pt x="863" y="432"/>
                        <a:pt x="863" y="433"/>
                        <a:pt x="863" y="433"/>
                      </a:cubicBezTo>
                      <a:cubicBezTo>
                        <a:pt x="863" y="435"/>
                        <a:pt x="863" y="436"/>
                        <a:pt x="863" y="438"/>
                      </a:cubicBezTo>
                      <a:cubicBezTo>
                        <a:pt x="863" y="438"/>
                        <a:pt x="863" y="438"/>
                        <a:pt x="863" y="438"/>
                      </a:cubicBezTo>
                      <a:cubicBezTo>
                        <a:pt x="863" y="440"/>
                        <a:pt x="864" y="442"/>
                        <a:pt x="864" y="444"/>
                      </a:cubicBezTo>
                      <a:lnTo>
                        <a:pt x="864" y="445"/>
                      </a:lnTo>
                      <a:cubicBezTo>
                        <a:pt x="864" y="447"/>
                        <a:pt x="864" y="448"/>
                        <a:pt x="864" y="449"/>
                      </a:cubicBezTo>
                      <a:cubicBezTo>
                        <a:pt x="864" y="450"/>
                        <a:pt x="864" y="450"/>
                        <a:pt x="864" y="451"/>
                      </a:cubicBezTo>
                      <a:cubicBezTo>
                        <a:pt x="863" y="453"/>
                        <a:pt x="863" y="454"/>
                        <a:pt x="863" y="456"/>
                      </a:cubicBezTo>
                      <a:cubicBezTo>
                        <a:pt x="863" y="458"/>
                        <a:pt x="863" y="460"/>
                        <a:pt x="863" y="462"/>
                      </a:cubicBezTo>
                      <a:close/>
                      <a:moveTo>
                        <a:pt x="942" y="498"/>
                      </a:moveTo>
                      <a:lnTo>
                        <a:pt x="948" y="429"/>
                      </a:lnTo>
                      <a:lnTo>
                        <a:pt x="908" y="425"/>
                      </a:lnTo>
                      <a:cubicBezTo>
                        <a:pt x="906" y="406"/>
                        <a:pt x="900" y="387"/>
                        <a:pt x="891" y="370"/>
                      </a:cubicBezTo>
                      <a:lnTo>
                        <a:pt x="922" y="344"/>
                      </a:lnTo>
                      <a:lnTo>
                        <a:pt x="877" y="291"/>
                      </a:lnTo>
                      <a:lnTo>
                        <a:pt x="846" y="317"/>
                      </a:lnTo>
                      <a:cubicBezTo>
                        <a:pt x="831" y="305"/>
                        <a:pt x="814" y="296"/>
                        <a:pt x="795" y="290"/>
                      </a:cubicBezTo>
                      <a:lnTo>
                        <a:pt x="798" y="250"/>
                      </a:lnTo>
                      <a:lnTo>
                        <a:pt x="729" y="244"/>
                      </a:lnTo>
                      <a:lnTo>
                        <a:pt x="725" y="284"/>
                      </a:lnTo>
                      <a:cubicBezTo>
                        <a:pt x="706" y="287"/>
                        <a:pt x="687" y="293"/>
                        <a:pt x="670" y="302"/>
                      </a:cubicBezTo>
                      <a:lnTo>
                        <a:pt x="644" y="271"/>
                      </a:lnTo>
                      <a:lnTo>
                        <a:pt x="591" y="316"/>
                      </a:lnTo>
                      <a:lnTo>
                        <a:pt x="617" y="346"/>
                      </a:lnTo>
                      <a:cubicBezTo>
                        <a:pt x="605" y="362"/>
                        <a:pt x="596" y="379"/>
                        <a:pt x="590" y="398"/>
                      </a:cubicBezTo>
                      <a:lnTo>
                        <a:pt x="550" y="394"/>
                      </a:lnTo>
                      <a:lnTo>
                        <a:pt x="544" y="464"/>
                      </a:lnTo>
                      <a:lnTo>
                        <a:pt x="584" y="467"/>
                      </a:lnTo>
                      <a:cubicBezTo>
                        <a:pt x="587" y="487"/>
                        <a:pt x="593" y="505"/>
                        <a:pt x="602" y="522"/>
                      </a:cubicBezTo>
                      <a:lnTo>
                        <a:pt x="571" y="548"/>
                      </a:lnTo>
                      <a:lnTo>
                        <a:pt x="616" y="601"/>
                      </a:lnTo>
                      <a:lnTo>
                        <a:pt x="647" y="575"/>
                      </a:lnTo>
                      <a:cubicBezTo>
                        <a:pt x="662" y="587"/>
                        <a:pt x="679" y="596"/>
                        <a:pt x="698" y="602"/>
                      </a:cubicBezTo>
                      <a:lnTo>
                        <a:pt x="694" y="642"/>
                      </a:lnTo>
                      <a:lnTo>
                        <a:pt x="764" y="648"/>
                      </a:lnTo>
                      <a:lnTo>
                        <a:pt x="767" y="608"/>
                      </a:lnTo>
                      <a:cubicBezTo>
                        <a:pt x="787" y="606"/>
                        <a:pt x="805" y="600"/>
                        <a:pt x="822" y="591"/>
                      </a:cubicBezTo>
                      <a:lnTo>
                        <a:pt x="848" y="621"/>
                      </a:lnTo>
                      <a:lnTo>
                        <a:pt x="901" y="577"/>
                      </a:lnTo>
                      <a:lnTo>
                        <a:pt x="876" y="546"/>
                      </a:lnTo>
                      <a:cubicBezTo>
                        <a:pt x="887" y="531"/>
                        <a:pt x="896" y="513"/>
                        <a:pt x="902" y="494"/>
                      </a:cubicBezTo>
                      <a:lnTo>
                        <a:pt x="942" y="4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85" name="Rectangle 14"/>
              <p:cNvSpPr>
                <a:spLocks noChangeArrowheads="1"/>
              </p:cNvSpPr>
              <p:nvPr>
                <p:custDataLst>
                  <p:tags r:id="rId26"/>
                </p:custDataLst>
              </p:nvPr>
            </p:nvSpPr>
            <p:spPr bwMode="auto">
              <a:xfrm>
                <a:off x="5581874" y="4613014"/>
                <a:ext cx="686726" cy="270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zh-CN" altLang="en-US" sz="1600" b="1" dirty="0" smtClean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PART </a:t>
                </a:r>
                <a:r>
                  <a:rPr lang="en-US" altLang="zh-CN" sz="1600" b="1" dirty="0" smtClean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4</a:t>
                </a:r>
                <a:endParaRPr lang="zh-CN" altLang="en-US" sz="1800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86" name="TextBox 59"/>
              <p:cNvSpPr txBox="1">
                <a:spLocks noChangeArrowheads="1"/>
              </p:cNvSpPr>
              <p:nvPr>
                <p:custDataLst>
                  <p:tags r:id="rId27"/>
                </p:custDataLst>
              </p:nvPr>
            </p:nvSpPr>
            <p:spPr bwMode="auto">
              <a:xfrm>
                <a:off x="6565526" y="4484426"/>
                <a:ext cx="2733040" cy="82994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zh-CN" b="1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Potential Challenge</a:t>
                </a:r>
                <a:endParaRPr lang="en-US" altLang="zh-CN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81" name="组合 80"/>
            <p:cNvGrpSpPr/>
            <p:nvPr/>
          </p:nvGrpSpPr>
          <p:grpSpPr>
            <a:xfrm flipH="1">
              <a:off x="6433491" y="4741665"/>
              <a:ext cx="4171535" cy="80892"/>
              <a:chOff x="2272062" y="2596259"/>
              <a:chExt cx="4173708" cy="80934"/>
            </a:xfrm>
          </p:grpSpPr>
          <p:cxnSp>
            <p:nvCxnSpPr>
              <p:cNvPr id="82" name="直接连接符 81"/>
              <p:cNvCxnSpPr/>
              <p:nvPr>
                <p:custDataLst>
                  <p:tags r:id="rId28"/>
                </p:custDataLst>
              </p:nvPr>
            </p:nvCxnSpPr>
            <p:spPr>
              <a:xfrm>
                <a:off x="2272062" y="2672770"/>
                <a:ext cx="4158716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sp>
            <p:nvSpPr>
              <p:cNvPr id="83" name="矩形 82"/>
              <p:cNvSpPr/>
              <p:nvPr>
                <p:custDataLst>
                  <p:tags r:id="rId29"/>
                </p:custDataLst>
              </p:nvPr>
            </p:nvSpPr>
            <p:spPr>
              <a:xfrm>
                <a:off x="5494740" y="2596259"/>
                <a:ext cx="951030" cy="80934"/>
              </a:xfrm>
              <a:prstGeom prst="rect">
                <a:avLst/>
              </a:prstGeom>
              <a:solidFill>
                <a:srgbClr val="244C8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20000"/>
                  </a:lnSpc>
                  <a:defRPr/>
                </a:pPr>
                <a:endParaRPr lang="zh-CN" altLang="en-US" sz="1800" kern="0">
                  <a:solidFill>
                    <a:srgbClr val="313D5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grpSp>
        <p:nvGrpSpPr>
          <p:cNvPr id="89" name="组合 88"/>
          <p:cNvGrpSpPr/>
          <p:nvPr>
            <p:custDataLst>
              <p:tags r:id="rId30"/>
            </p:custDataLst>
          </p:nvPr>
        </p:nvGrpSpPr>
        <p:grpSpPr>
          <a:xfrm>
            <a:off x="5714354" y="5108509"/>
            <a:ext cx="4890672" cy="578865"/>
            <a:chOff x="5714354" y="5108509"/>
            <a:chExt cx="4890672" cy="578865"/>
          </a:xfrm>
        </p:grpSpPr>
        <p:grpSp>
          <p:nvGrpSpPr>
            <p:cNvPr id="90" name="组合 89"/>
            <p:cNvGrpSpPr/>
            <p:nvPr/>
          </p:nvGrpSpPr>
          <p:grpSpPr>
            <a:xfrm>
              <a:off x="5714354" y="5108509"/>
              <a:ext cx="4282440" cy="576262"/>
              <a:chOff x="4753236" y="5238489"/>
              <a:chExt cx="4282440" cy="576262"/>
            </a:xfrm>
          </p:grpSpPr>
          <p:grpSp>
            <p:nvGrpSpPr>
              <p:cNvPr id="94" name="组合 25"/>
              <p:cNvGrpSpPr/>
              <p:nvPr/>
            </p:nvGrpSpPr>
            <p:grpSpPr bwMode="auto">
              <a:xfrm>
                <a:off x="4753236" y="5238489"/>
                <a:ext cx="576262" cy="576262"/>
                <a:chOff x="6170389" y="5747903"/>
                <a:chExt cx="576064" cy="576064"/>
              </a:xfrm>
            </p:grpSpPr>
            <p:sp>
              <p:nvSpPr>
                <p:cNvPr id="97" name="圆角矩形 14"/>
                <p:cNvSpPr>
                  <a:spLocks noChangeArrowheads="1"/>
                </p:cNvSpPr>
                <p:nvPr>
                  <p:custDataLst>
                    <p:tags r:id="rId31"/>
                  </p:custDataLst>
                </p:nvPr>
              </p:nvSpPr>
              <p:spPr bwMode="auto">
                <a:xfrm>
                  <a:off x="6170389" y="5747903"/>
                  <a:ext cx="576064" cy="576064"/>
                </a:xfrm>
                <a:prstGeom prst="roundRect">
                  <a:avLst>
                    <a:gd name="adj" fmla="val 16667"/>
                  </a:avLst>
                </a:prstGeom>
                <a:solidFill>
                  <a:srgbClr val="244C8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>
                  <a:lvl1pPr>
                    <a:spcBef>
                      <a:spcPct val="20000"/>
                    </a:spcBef>
                    <a:buChar char="•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微软雅黑" panose="020B0503020204020204" pitchFamily="34" charset="-122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000">
                      <a:solidFill>
                        <a:schemeClr val="accent1"/>
                      </a:solidFill>
                      <a:latin typeface="Arial" panose="020B0604020202020204" pitchFamily="34" charset="0"/>
                      <a:ea typeface="仿宋_GB2312" pitchFamily="1" charset="-122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fontAlgn="base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  <a:buFontTx/>
                    <a:buNone/>
                  </a:pPr>
                  <a:endParaRPr lang="zh-CN" altLang="en-US" sz="1800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98" name="Freeform 28"/>
                <p:cNvSpPr>
                  <a:spLocks noEditPoints="1"/>
                </p:cNvSpPr>
                <p:nvPr>
                  <p:custDataLst>
                    <p:tags r:id="rId32"/>
                  </p:custDataLst>
                </p:nvPr>
              </p:nvSpPr>
              <p:spPr bwMode="auto">
                <a:xfrm>
                  <a:off x="6293383" y="5910861"/>
                  <a:ext cx="295907" cy="250148"/>
                </a:xfrm>
                <a:custGeom>
                  <a:avLst/>
                  <a:gdLst>
                    <a:gd name="T0" fmla="*/ 2147483646 w 923"/>
                    <a:gd name="T1" fmla="*/ 0 h 771"/>
                    <a:gd name="T2" fmla="*/ 2147483646 w 923"/>
                    <a:gd name="T3" fmla="*/ 2147483646 h 771"/>
                    <a:gd name="T4" fmla="*/ 2147483646 w 923"/>
                    <a:gd name="T5" fmla="*/ 2147483646 h 771"/>
                    <a:gd name="T6" fmla="*/ 2147483646 w 923"/>
                    <a:gd name="T7" fmla="*/ 2147483646 h 771"/>
                    <a:gd name="T8" fmla="*/ 2147483646 w 923"/>
                    <a:gd name="T9" fmla="*/ 2147483646 h 771"/>
                    <a:gd name="T10" fmla="*/ 2147483646 w 923"/>
                    <a:gd name="T11" fmla="*/ 2147483646 h 771"/>
                    <a:gd name="T12" fmla="*/ 2147483646 w 923"/>
                    <a:gd name="T13" fmla="*/ 2147483646 h 771"/>
                    <a:gd name="T14" fmla="*/ 2147483646 w 923"/>
                    <a:gd name="T15" fmla="*/ 2147483646 h 771"/>
                    <a:gd name="T16" fmla="*/ 2147483646 w 923"/>
                    <a:gd name="T17" fmla="*/ 2147483646 h 771"/>
                    <a:gd name="T18" fmla="*/ 2147483646 w 923"/>
                    <a:gd name="T19" fmla="*/ 2147483646 h 771"/>
                    <a:gd name="T20" fmla="*/ 2147483646 w 923"/>
                    <a:gd name="T21" fmla="*/ 2147483646 h 771"/>
                    <a:gd name="T22" fmla="*/ 2147483646 w 923"/>
                    <a:gd name="T23" fmla="*/ 2147483646 h 771"/>
                    <a:gd name="T24" fmla="*/ 2147483646 w 923"/>
                    <a:gd name="T25" fmla="*/ 2147483646 h 771"/>
                    <a:gd name="T26" fmla="*/ 2147483646 w 923"/>
                    <a:gd name="T27" fmla="*/ 2147483646 h 771"/>
                    <a:gd name="T28" fmla="*/ 2147483646 w 923"/>
                    <a:gd name="T29" fmla="*/ 2147483646 h 771"/>
                    <a:gd name="T30" fmla="*/ 2147483646 w 923"/>
                    <a:gd name="T31" fmla="*/ 2147483646 h 771"/>
                    <a:gd name="T32" fmla="*/ 2147483646 w 923"/>
                    <a:gd name="T33" fmla="*/ 2147483646 h 771"/>
                    <a:gd name="T34" fmla="*/ 2147483646 w 923"/>
                    <a:gd name="T35" fmla="*/ 2147483646 h 771"/>
                    <a:gd name="T36" fmla="*/ 2147483646 w 923"/>
                    <a:gd name="T37" fmla="*/ 2147483646 h 771"/>
                    <a:gd name="T38" fmla="*/ 2147483646 w 923"/>
                    <a:gd name="T39" fmla="*/ 2147483646 h 771"/>
                    <a:gd name="T40" fmla="*/ 2147483646 w 923"/>
                    <a:gd name="T41" fmla="*/ 2147483646 h 771"/>
                    <a:gd name="T42" fmla="*/ 2147483646 w 923"/>
                    <a:gd name="T43" fmla="*/ 2147483646 h 771"/>
                    <a:gd name="T44" fmla="*/ 2147483646 w 923"/>
                    <a:gd name="T45" fmla="*/ 2147483646 h 771"/>
                    <a:gd name="T46" fmla="*/ 2147483646 w 923"/>
                    <a:gd name="T47" fmla="*/ 2147483646 h 771"/>
                    <a:gd name="T48" fmla="*/ 2147483646 w 923"/>
                    <a:gd name="T49" fmla="*/ 2147483646 h 771"/>
                    <a:gd name="T50" fmla="*/ 2147483646 w 923"/>
                    <a:gd name="T51" fmla="*/ 2147483646 h 771"/>
                    <a:gd name="T52" fmla="*/ 2147483646 w 923"/>
                    <a:gd name="T53" fmla="*/ 2147483646 h 771"/>
                    <a:gd name="T54" fmla="*/ 2147483646 w 923"/>
                    <a:gd name="T55" fmla="*/ 2147483646 h 771"/>
                    <a:gd name="T56" fmla="*/ 2147483646 w 923"/>
                    <a:gd name="T57" fmla="*/ 2147483646 h 771"/>
                    <a:gd name="T58" fmla="*/ 2147483646 w 923"/>
                    <a:gd name="T59" fmla="*/ 2147483646 h 771"/>
                    <a:gd name="T60" fmla="*/ 2147483646 w 923"/>
                    <a:gd name="T61" fmla="*/ 2147483646 h 771"/>
                    <a:gd name="T62" fmla="*/ 2147483646 w 923"/>
                    <a:gd name="T63" fmla="*/ 2147483646 h 771"/>
                    <a:gd name="T64" fmla="*/ 2147483646 w 923"/>
                    <a:gd name="T65" fmla="*/ 2147483646 h 771"/>
                    <a:gd name="T66" fmla="*/ 2147483646 w 923"/>
                    <a:gd name="T67" fmla="*/ 2147483646 h 771"/>
                    <a:gd name="T68" fmla="*/ 2147483646 w 923"/>
                    <a:gd name="T69" fmla="*/ 2147483646 h 771"/>
                    <a:gd name="T70" fmla="*/ 2147483646 w 923"/>
                    <a:gd name="T71" fmla="*/ 2147483646 h 771"/>
                    <a:gd name="T72" fmla="*/ 2147483646 w 923"/>
                    <a:gd name="T73" fmla="*/ 2147483646 h 771"/>
                    <a:gd name="T74" fmla="*/ 2147483646 w 923"/>
                    <a:gd name="T75" fmla="*/ 2147483646 h 771"/>
                    <a:gd name="T76" fmla="*/ 0 w 923"/>
                    <a:gd name="T77" fmla="*/ 2147483646 h 771"/>
                    <a:gd name="T78" fmla="*/ 2147483646 w 923"/>
                    <a:gd name="T79" fmla="*/ 2147483646 h 771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</a:gdLst>
                  <a:ahLst/>
                  <a:cxnLst>
                    <a:cxn ang="T80">
                      <a:pos x="T0" y="T1"/>
                    </a:cxn>
                    <a:cxn ang="T81">
                      <a:pos x="T2" y="T3"/>
                    </a:cxn>
                    <a:cxn ang="T82">
                      <a:pos x="T4" y="T5"/>
                    </a:cxn>
                    <a:cxn ang="T83">
                      <a:pos x="T6" y="T7"/>
                    </a:cxn>
                    <a:cxn ang="T84">
                      <a:pos x="T8" y="T9"/>
                    </a:cxn>
                    <a:cxn ang="T85">
                      <a:pos x="T10" y="T11"/>
                    </a:cxn>
                    <a:cxn ang="T86">
                      <a:pos x="T12" y="T13"/>
                    </a:cxn>
                    <a:cxn ang="T87">
                      <a:pos x="T14" y="T15"/>
                    </a:cxn>
                    <a:cxn ang="T88">
                      <a:pos x="T16" y="T17"/>
                    </a:cxn>
                    <a:cxn ang="T89">
                      <a:pos x="T18" y="T19"/>
                    </a:cxn>
                    <a:cxn ang="T90">
                      <a:pos x="T20" y="T21"/>
                    </a:cxn>
                    <a:cxn ang="T91">
                      <a:pos x="T22" y="T23"/>
                    </a:cxn>
                    <a:cxn ang="T92">
                      <a:pos x="T24" y="T25"/>
                    </a:cxn>
                    <a:cxn ang="T93">
                      <a:pos x="T26" y="T27"/>
                    </a:cxn>
                    <a:cxn ang="T94">
                      <a:pos x="T28" y="T29"/>
                    </a:cxn>
                    <a:cxn ang="T95">
                      <a:pos x="T30" y="T31"/>
                    </a:cxn>
                    <a:cxn ang="T96">
                      <a:pos x="T32" y="T33"/>
                    </a:cxn>
                    <a:cxn ang="T97">
                      <a:pos x="T34" y="T35"/>
                    </a:cxn>
                    <a:cxn ang="T98">
                      <a:pos x="T36" y="T37"/>
                    </a:cxn>
                    <a:cxn ang="T99">
                      <a:pos x="T38" y="T39"/>
                    </a:cxn>
                    <a:cxn ang="T100">
                      <a:pos x="T40" y="T41"/>
                    </a:cxn>
                    <a:cxn ang="T101">
                      <a:pos x="T42" y="T43"/>
                    </a:cxn>
                    <a:cxn ang="T102">
                      <a:pos x="T44" y="T45"/>
                    </a:cxn>
                    <a:cxn ang="T103">
                      <a:pos x="T46" y="T47"/>
                    </a:cxn>
                    <a:cxn ang="T104">
                      <a:pos x="T48" y="T49"/>
                    </a:cxn>
                    <a:cxn ang="T105">
                      <a:pos x="T50" y="T51"/>
                    </a:cxn>
                    <a:cxn ang="T106">
                      <a:pos x="T52" y="T53"/>
                    </a:cxn>
                    <a:cxn ang="T107">
                      <a:pos x="T54" y="T55"/>
                    </a:cxn>
                    <a:cxn ang="T108">
                      <a:pos x="T56" y="T57"/>
                    </a:cxn>
                    <a:cxn ang="T109">
                      <a:pos x="T58" y="T59"/>
                    </a:cxn>
                    <a:cxn ang="T110">
                      <a:pos x="T60" y="T61"/>
                    </a:cxn>
                    <a:cxn ang="T111">
                      <a:pos x="T62" y="T63"/>
                    </a:cxn>
                    <a:cxn ang="T112">
                      <a:pos x="T64" y="T65"/>
                    </a:cxn>
                    <a:cxn ang="T113">
                      <a:pos x="T66" y="T67"/>
                    </a:cxn>
                    <a:cxn ang="T114">
                      <a:pos x="T68" y="T69"/>
                    </a:cxn>
                    <a:cxn ang="T115">
                      <a:pos x="T70" y="T71"/>
                    </a:cxn>
                    <a:cxn ang="T116">
                      <a:pos x="T72" y="T73"/>
                    </a:cxn>
                    <a:cxn ang="T117">
                      <a:pos x="T74" y="T75"/>
                    </a:cxn>
                    <a:cxn ang="T118">
                      <a:pos x="T76" y="T77"/>
                    </a:cxn>
                    <a:cxn ang="T119">
                      <a:pos x="T78" y="T79"/>
                    </a:cxn>
                  </a:cxnLst>
                  <a:rect l="0" t="0" r="r" b="b"/>
                  <a:pathLst>
                    <a:path w="923" h="771">
                      <a:moveTo>
                        <a:pt x="303" y="0"/>
                      </a:moveTo>
                      <a:lnTo>
                        <a:pt x="819" y="0"/>
                      </a:lnTo>
                      <a:cubicBezTo>
                        <a:pt x="848" y="0"/>
                        <a:pt x="873" y="12"/>
                        <a:pt x="892" y="31"/>
                      </a:cubicBezTo>
                      <a:cubicBezTo>
                        <a:pt x="911" y="50"/>
                        <a:pt x="923" y="76"/>
                        <a:pt x="923" y="104"/>
                      </a:cubicBezTo>
                      <a:lnTo>
                        <a:pt x="923" y="313"/>
                      </a:lnTo>
                      <a:cubicBezTo>
                        <a:pt x="923" y="341"/>
                        <a:pt x="911" y="367"/>
                        <a:pt x="892" y="386"/>
                      </a:cubicBezTo>
                      <a:cubicBezTo>
                        <a:pt x="873" y="405"/>
                        <a:pt x="848" y="416"/>
                        <a:pt x="819" y="416"/>
                      </a:cubicBezTo>
                      <a:lnTo>
                        <a:pt x="737" y="416"/>
                      </a:lnTo>
                      <a:lnTo>
                        <a:pt x="626" y="553"/>
                      </a:lnTo>
                      <a:lnTo>
                        <a:pt x="584" y="605"/>
                      </a:lnTo>
                      <a:lnTo>
                        <a:pt x="584" y="537"/>
                      </a:lnTo>
                      <a:lnTo>
                        <a:pt x="584" y="416"/>
                      </a:lnTo>
                      <a:lnTo>
                        <a:pt x="494" y="416"/>
                      </a:lnTo>
                      <a:cubicBezTo>
                        <a:pt x="499" y="401"/>
                        <a:pt x="502" y="385"/>
                        <a:pt x="502" y="368"/>
                      </a:cubicBezTo>
                      <a:lnTo>
                        <a:pt x="608" y="368"/>
                      </a:lnTo>
                      <a:lnTo>
                        <a:pt x="632" y="368"/>
                      </a:lnTo>
                      <a:lnTo>
                        <a:pt x="632" y="392"/>
                      </a:lnTo>
                      <a:lnTo>
                        <a:pt x="632" y="470"/>
                      </a:lnTo>
                      <a:lnTo>
                        <a:pt x="707" y="377"/>
                      </a:lnTo>
                      <a:lnTo>
                        <a:pt x="714" y="368"/>
                      </a:lnTo>
                      <a:lnTo>
                        <a:pt x="726" y="368"/>
                      </a:lnTo>
                      <a:lnTo>
                        <a:pt x="819" y="368"/>
                      </a:lnTo>
                      <a:cubicBezTo>
                        <a:pt x="834" y="368"/>
                        <a:pt x="848" y="362"/>
                        <a:pt x="858" y="352"/>
                      </a:cubicBezTo>
                      <a:cubicBezTo>
                        <a:pt x="868" y="342"/>
                        <a:pt x="875" y="328"/>
                        <a:pt x="875" y="313"/>
                      </a:cubicBezTo>
                      <a:lnTo>
                        <a:pt x="875" y="104"/>
                      </a:lnTo>
                      <a:cubicBezTo>
                        <a:pt x="875" y="89"/>
                        <a:pt x="868" y="75"/>
                        <a:pt x="858" y="65"/>
                      </a:cubicBezTo>
                      <a:cubicBezTo>
                        <a:pt x="848" y="55"/>
                        <a:pt x="834" y="48"/>
                        <a:pt x="819" y="48"/>
                      </a:cubicBezTo>
                      <a:lnTo>
                        <a:pt x="303" y="48"/>
                      </a:lnTo>
                      <a:cubicBezTo>
                        <a:pt x="288" y="48"/>
                        <a:pt x="274" y="55"/>
                        <a:pt x="264" y="65"/>
                      </a:cubicBezTo>
                      <a:cubicBezTo>
                        <a:pt x="253" y="75"/>
                        <a:pt x="247" y="89"/>
                        <a:pt x="247" y="104"/>
                      </a:cubicBezTo>
                      <a:lnTo>
                        <a:pt x="247" y="293"/>
                      </a:lnTo>
                      <a:cubicBezTo>
                        <a:pt x="235" y="311"/>
                        <a:pt x="228" y="333"/>
                        <a:pt x="226" y="356"/>
                      </a:cubicBezTo>
                      <a:cubicBezTo>
                        <a:pt x="219" y="347"/>
                        <a:pt x="210" y="338"/>
                        <a:pt x="201" y="332"/>
                      </a:cubicBezTo>
                      <a:cubicBezTo>
                        <a:pt x="200" y="325"/>
                        <a:pt x="199" y="319"/>
                        <a:pt x="199" y="313"/>
                      </a:cubicBezTo>
                      <a:lnTo>
                        <a:pt x="199" y="104"/>
                      </a:lnTo>
                      <a:cubicBezTo>
                        <a:pt x="199" y="76"/>
                        <a:pt x="211" y="50"/>
                        <a:pt x="230" y="31"/>
                      </a:cubicBezTo>
                      <a:cubicBezTo>
                        <a:pt x="248" y="12"/>
                        <a:pt x="274" y="0"/>
                        <a:pt x="303" y="0"/>
                      </a:cubicBezTo>
                      <a:close/>
                      <a:moveTo>
                        <a:pt x="130" y="344"/>
                      </a:moveTo>
                      <a:lnTo>
                        <a:pt x="130" y="344"/>
                      </a:lnTo>
                      <a:cubicBezTo>
                        <a:pt x="83" y="344"/>
                        <a:pt x="45" y="382"/>
                        <a:pt x="45" y="429"/>
                      </a:cubicBezTo>
                      <a:cubicBezTo>
                        <a:pt x="45" y="476"/>
                        <a:pt x="83" y="514"/>
                        <a:pt x="130" y="514"/>
                      </a:cubicBezTo>
                      <a:cubicBezTo>
                        <a:pt x="177" y="514"/>
                        <a:pt x="215" y="476"/>
                        <a:pt x="215" y="429"/>
                      </a:cubicBezTo>
                      <a:cubicBezTo>
                        <a:pt x="215" y="382"/>
                        <a:pt x="177" y="344"/>
                        <a:pt x="130" y="344"/>
                      </a:cubicBezTo>
                      <a:close/>
                      <a:moveTo>
                        <a:pt x="364" y="265"/>
                      </a:moveTo>
                      <a:lnTo>
                        <a:pt x="364" y="265"/>
                      </a:lnTo>
                      <a:cubicBezTo>
                        <a:pt x="307" y="265"/>
                        <a:pt x="261" y="311"/>
                        <a:pt x="261" y="368"/>
                      </a:cubicBezTo>
                      <a:cubicBezTo>
                        <a:pt x="261" y="425"/>
                        <a:pt x="307" y="471"/>
                        <a:pt x="364" y="471"/>
                      </a:cubicBezTo>
                      <a:cubicBezTo>
                        <a:pt x="420" y="471"/>
                        <a:pt x="466" y="425"/>
                        <a:pt x="466" y="368"/>
                      </a:cubicBezTo>
                      <a:cubicBezTo>
                        <a:pt x="466" y="311"/>
                        <a:pt x="420" y="265"/>
                        <a:pt x="364" y="265"/>
                      </a:cubicBezTo>
                      <a:close/>
                      <a:moveTo>
                        <a:pt x="274" y="748"/>
                      </a:moveTo>
                      <a:lnTo>
                        <a:pt x="274" y="748"/>
                      </a:lnTo>
                      <a:lnTo>
                        <a:pt x="274" y="601"/>
                      </a:lnTo>
                      <a:lnTo>
                        <a:pt x="285" y="601"/>
                      </a:lnTo>
                      <a:lnTo>
                        <a:pt x="285" y="748"/>
                      </a:lnTo>
                      <a:lnTo>
                        <a:pt x="285" y="771"/>
                      </a:lnTo>
                      <a:lnTo>
                        <a:pt x="446" y="771"/>
                      </a:lnTo>
                      <a:lnTo>
                        <a:pt x="446" y="748"/>
                      </a:lnTo>
                      <a:lnTo>
                        <a:pt x="446" y="601"/>
                      </a:lnTo>
                      <a:lnTo>
                        <a:pt x="457" y="601"/>
                      </a:lnTo>
                      <a:lnTo>
                        <a:pt x="457" y="748"/>
                      </a:lnTo>
                      <a:lnTo>
                        <a:pt x="522" y="748"/>
                      </a:lnTo>
                      <a:lnTo>
                        <a:pt x="522" y="548"/>
                      </a:lnTo>
                      <a:cubicBezTo>
                        <a:pt x="522" y="512"/>
                        <a:pt x="493" y="483"/>
                        <a:pt x="458" y="483"/>
                      </a:cubicBezTo>
                      <a:cubicBezTo>
                        <a:pt x="262" y="483"/>
                        <a:pt x="468" y="483"/>
                        <a:pt x="271" y="483"/>
                      </a:cubicBezTo>
                      <a:cubicBezTo>
                        <a:pt x="236" y="483"/>
                        <a:pt x="207" y="512"/>
                        <a:pt x="207" y="548"/>
                      </a:cubicBezTo>
                      <a:lnTo>
                        <a:pt x="207" y="748"/>
                      </a:lnTo>
                      <a:cubicBezTo>
                        <a:pt x="218" y="748"/>
                        <a:pt x="245" y="748"/>
                        <a:pt x="274" y="748"/>
                      </a:cubicBezTo>
                      <a:close/>
                      <a:moveTo>
                        <a:pt x="55" y="743"/>
                      </a:moveTo>
                      <a:lnTo>
                        <a:pt x="55" y="743"/>
                      </a:lnTo>
                      <a:lnTo>
                        <a:pt x="55" y="622"/>
                      </a:lnTo>
                      <a:lnTo>
                        <a:pt x="65" y="622"/>
                      </a:lnTo>
                      <a:lnTo>
                        <a:pt x="65" y="743"/>
                      </a:lnTo>
                      <a:lnTo>
                        <a:pt x="65" y="757"/>
                      </a:lnTo>
                      <a:lnTo>
                        <a:pt x="174" y="757"/>
                      </a:lnTo>
                      <a:lnTo>
                        <a:pt x="174" y="548"/>
                      </a:lnTo>
                      <a:cubicBezTo>
                        <a:pt x="174" y="540"/>
                        <a:pt x="175" y="532"/>
                        <a:pt x="177" y="524"/>
                      </a:cubicBezTo>
                      <a:lnTo>
                        <a:pt x="53" y="524"/>
                      </a:lnTo>
                      <a:cubicBezTo>
                        <a:pt x="24" y="524"/>
                        <a:pt x="0" y="548"/>
                        <a:pt x="0" y="577"/>
                      </a:cubicBezTo>
                      <a:lnTo>
                        <a:pt x="0" y="743"/>
                      </a:lnTo>
                      <a:cubicBezTo>
                        <a:pt x="10" y="743"/>
                        <a:pt x="32" y="743"/>
                        <a:pt x="55" y="74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/>
                <a:lstStyle/>
                <a:p>
                  <a:pPr eaLnBrk="0" fontAlgn="base" hangingPunct="0">
                    <a:lnSpc>
                      <a:spcPct val="120000"/>
                    </a:lnSpc>
                    <a:spcBef>
                      <a:spcPct val="0"/>
                    </a:spcBef>
                    <a:spcAft>
                      <a:spcPct val="0"/>
                    </a:spcAft>
                  </a:pPr>
                  <a:endParaRPr lang="zh-CN" altLang="en-US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宋体" panose="02010600030101010101" pitchFamily="2" charset="-122"/>
                  </a:endParaRPr>
                </a:p>
              </p:txBody>
            </p:sp>
          </p:grpSp>
          <p:sp>
            <p:nvSpPr>
              <p:cNvPr id="95" name="Rectangle 14"/>
              <p:cNvSpPr>
                <a:spLocks noChangeArrowheads="1"/>
              </p:cNvSpPr>
              <p:nvPr>
                <p:custDataLst>
                  <p:tags r:id="rId33"/>
                </p:custDataLst>
              </p:nvPr>
            </p:nvSpPr>
            <p:spPr bwMode="auto">
              <a:xfrm>
                <a:off x="5581874" y="5405176"/>
                <a:ext cx="686726" cy="27058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0" tIns="0" rIns="0" bIns="0"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zh-CN" altLang="en-US" sz="1600" b="1" dirty="0" smtClean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PART </a:t>
                </a:r>
                <a:r>
                  <a:rPr lang="en-US" altLang="zh-CN" sz="1600" b="1" dirty="0" smtClean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5</a:t>
                </a:r>
                <a:endParaRPr lang="zh-CN" altLang="en-US" sz="1800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  <p:sp>
            <p:nvSpPr>
              <p:cNvPr id="96" name="TextBox 59"/>
              <p:cNvSpPr txBox="1">
                <a:spLocks noChangeArrowheads="1"/>
              </p:cNvSpPr>
              <p:nvPr>
                <p:custDataLst>
                  <p:tags r:id="rId34"/>
                </p:custDataLst>
              </p:nvPr>
            </p:nvSpPr>
            <p:spPr bwMode="auto">
              <a:xfrm>
                <a:off x="6095626" y="5305481"/>
                <a:ext cx="2940050" cy="4603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spcBef>
                    <a:spcPct val="20000"/>
                  </a:spcBef>
                  <a:buChar char="•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微软雅黑" panose="020B0503020204020204" pitchFamily="34" charset="-122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000">
                    <a:solidFill>
                      <a:schemeClr val="accent1"/>
                    </a:solidFill>
                    <a:latin typeface="Arial" panose="020B0604020202020204" pitchFamily="34" charset="0"/>
                    <a:ea typeface="仿宋_GB2312" pitchFamily="1" charset="-122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fontAlgn="base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FontTx/>
                  <a:buNone/>
                </a:pPr>
                <a:r>
                  <a:rPr lang="en-US" altLang="zh-CN" b="1" dirty="0">
                    <a:solidFill>
                      <a:srgbClr val="313D51"/>
                    </a:solidFill>
                    <a:latin typeface="思源黑体" panose="020B0500000000000000" pitchFamily="34" charset="-122"/>
                    <a:ea typeface="思源黑体" panose="020B0500000000000000" pitchFamily="34" charset="-122"/>
                  </a:rPr>
                  <a:t>Conclusion</a:t>
                </a:r>
                <a:endParaRPr lang="en-US" altLang="zh-CN" b="1" dirty="0">
                  <a:solidFill>
                    <a:srgbClr val="313D51"/>
                  </a:solidFill>
                  <a:latin typeface="思源黑体" panose="020B0500000000000000" pitchFamily="34" charset="-122"/>
                  <a:ea typeface="思源黑体" panose="020B0500000000000000" pitchFamily="34" charset="-122"/>
                </a:endParaRPr>
              </a:p>
            </p:txBody>
          </p:sp>
        </p:grpSp>
        <p:grpSp>
          <p:nvGrpSpPr>
            <p:cNvPr id="91" name="组合 90"/>
            <p:cNvGrpSpPr/>
            <p:nvPr/>
          </p:nvGrpSpPr>
          <p:grpSpPr>
            <a:xfrm flipH="1">
              <a:off x="6433491" y="5606482"/>
              <a:ext cx="4171535" cy="80892"/>
              <a:chOff x="2272062" y="2596259"/>
              <a:chExt cx="4173708" cy="80934"/>
            </a:xfrm>
          </p:grpSpPr>
          <p:cxnSp>
            <p:nvCxnSpPr>
              <p:cNvPr id="92" name="直接连接符 91"/>
              <p:cNvCxnSpPr/>
              <p:nvPr>
                <p:custDataLst>
                  <p:tags r:id="rId35"/>
                </p:custDataLst>
              </p:nvPr>
            </p:nvCxnSpPr>
            <p:spPr>
              <a:xfrm>
                <a:off x="2272062" y="2672770"/>
                <a:ext cx="4158716" cy="0"/>
              </a:xfrm>
              <a:prstGeom prst="line">
                <a:avLst/>
              </a:prstGeom>
              <a:noFill/>
              <a:ln w="19050" cap="flat" cmpd="sng" algn="ctr">
                <a:solidFill>
                  <a:sysClr val="window" lastClr="FFFFFF">
                    <a:lumMod val="75000"/>
                  </a:sysClr>
                </a:solidFill>
                <a:prstDash val="solid"/>
                <a:miter lim="800000"/>
              </a:ln>
              <a:effectLst/>
            </p:spPr>
          </p:cxnSp>
          <p:sp>
            <p:nvSpPr>
              <p:cNvPr id="93" name="矩形 92"/>
              <p:cNvSpPr/>
              <p:nvPr>
                <p:custDataLst>
                  <p:tags r:id="rId36"/>
                </p:custDataLst>
              </p:nvPr>
            </p:nvSpPr>
            <p:spPr>
              <a:xfrm>
                <a:off x="5494740" y="2596259"/>
                <a:ext cx="951030" cy="80934"/>
              </a:xfrm>
              <a:prstGeom prst="rect">
                <a:avLst/>
              </a:prstGeom>
              <a:solidFill>
                <a:srgbClr val="244C89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algn="ctr" defTabSz="913765">
                  <a:lnSpc>
                    <a:spcPct val="120000"/>
                  </a:lnSpc>
                  <a:defRPr/>
                </a:pPr>
                <a:endParaRPr lang="zh-CN" altLang="en-US" sz="1800" kern="0">
                  <a:solidFill>
                    <a:srgbClr val="313D51"/>
                  </a:solidFill>
                  <a:latin typeface="Calibri" panose="020F0502020204030204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2" name="文本框 1"/>
          <p:cNvSpPr txBox="1"/>
          <p:nvPr/>
        </p:nvSpPr>
        <p:spPr>
          <a:xfrm>
            <a:off x="7384026" y="827314"/>
            <a:ext cx="31446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solidFill>
                  <a:srgbClr val="FFFFFF"/>
                </a:solidFill>
              </a:rPr>
              <a:t>https://www.ypppt.com/</a:t>
            </a:r>
            <a:endParaRPr lang="zh-CN" alt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1250">
        <p15:prstTrans prst="airplane"/>
      </p:transition>
    </mc:Choice>
    <mc:Fallback>
      <p:transition spd="slow">
        <p:fade/>
      </p:transition>
    </mc:Fallback>
  </mc:AlternateContent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bldLvl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5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6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8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9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500" fill="hold"/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3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6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8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" grpId="0" bldLvl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9"/>
            <a:ext cx="12192000" cy="685218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449722" y="1931264"/>
            <a:ext cx="7292557" cy="3045469"/>
          </a:xfrm>
          <a:prstGeom prst="rect">
            <a:avLst/>
          </a:prstGeom>
          <a:solidFill>
            <a:srgbClr val="244C89"/>
          </a:soli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矩形 16"/>
          <p:cNvSpPr/>
          <p:nvPr/>
        </p:nvSpPr>
        <p:spPr>
          <a:xfrm>
            <a:off x="2679992" y="2159983"/>
            <a:ext cx="6832016" cy="258803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4" name="文本框 23"/>
          <p:cNvSpPr txBox="1"/>
          <p:nvPr/>
        </p:nvSpPr>
        <p:spPr>
          <a:xfrm>
            <a:off x="3057178" y="2443843"/>
            <a:ext cx="1299845" cy="2214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zh-CN" altLang="en-US" sz="13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10518" y="2595592"/>
            <a:ext cx="4238307" cy="17157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rPr>
              <a:t>Problem in the </a:t>
            </a:r>
            <a:endParaRPr lang="en-US" altLang="zh-CN" sz="44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rPr>
              <a:t>school library</a:t>
            </a:r>
            <a:endParaRPr lang="en-US" altLang="zh-CN" sz="44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+mn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702757" y="2832100"/>
            <a:ext cx="0" cy="141194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7" grpId="0" bldLvl="0" animBg="1"/>
      <p:bldP spid="24" grpId="0"/>
      <p:bldP spid="2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0" name="TextBox 28"/>
          <p:cNvSpPr txBox="1"/>
          <p:nvPr>
            <p:custDataLst>
              <p:tags r:id="rId1"/>
            </p:custDataLst>
          </p:nvPr>
        </p:nvSpPr>
        <p:spPr>
          <a:xfrm>
            <a:off x="4211038" y="2124382"/>
            <a:ext cx="2253331" cy="332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1800" b="1" dirty="0" smtClean="0">
                <a:solidFill>
                  <a:srgbClr val="313D51"/>
                </a:solidFill>
                <a:latin typeface="黑体" panose="02010609060101010101" charset="-122"/>
                <a:ea typeface="黑体" panose="02010609060101010101" charset="-122"/>
              </a:rPr>
              <a:t>Current Situation</a:t>
            </a:r>
            <a:endParaRPr lang="en-US" altLang="zh-CN" sz="1800" b="1" dirty="0" smtClean="0">
              <a:solidFill>
                <a:srgbClr val="313D5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4" name="矩形 3"/>
          <p:cNvSpPr/>
          <p:nvPr>
            <p:custDataLst>
              <p:tags r:id="rId2"/>
            </p:custDataLst>
          </p:nvPr>
        </p:nvSpPr>
        <p:spPr>
          <a:xfrm>
            <a:off x="4211038" y="2467369"/>
            <a:ext cx="2607344" cy="45719"/>
          </a:xfrm>
          <a:prstGeom prst="rect">
            <a:avLst/>
          </a:prstGeom>
          <a:solidFill>
            <a:srgbClr val="244C8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/>
          </a:p>
        </p:txBody>
      </p:sp>
      <p:sp>
        <p:nvSpPr>
          <p:cNvPr id="11" name="矩形 10"/>
          <p:cNvSpPr/>
          <p:nvPr>
            <p:custDataLst>
              <p:tags r:id="rId3"/>
            </p:custDataLst>
          </p:nvPr>
        </p:nvSpPr>
        <p:spPr>
          <a:xfrm>
            <a:off x="4211037" y="2703871"/>
            <a:ext cx="6279850" cy="6642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some books in the library are worn out.</a:t>
            </a:r>
            <a:endParaRPr lang="en-US" altLang="zh-CN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  <a:p>
            <a:pPr algn="just">
              <a:lnSpc>
                <a:spcPct val="120000"/>
              </a:lnSpc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</a:rPr>
              <a:t>a lack of newly published books.</a:t>
            </a:r>
            <a:endParaRPr lang="en-US" altLang="zh-CN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cxnSp>
        <p:nvCxnSpPr>
          <p:cNvPr id="8" name="直接连接符 7"/>
          <p:cNvCxnSpPr/>
          <p:nvPr>
            <p:custDataLst>
              <p:tags r:id="rId4"/>
            </p:custDataLst>
          </p:nvPr>
        </p:nvCxnSpPr>
        <p:spPr>
          <a:xfrm>
            <a:off x="1825094" y="4003588"/>
            <a:ext cx="8665793" cy="0"/>
          </a:xfrm>
          <a:prstGeom prst="line">
            <a:avLst/>
          </a:prstGeom>
          <a:ln>
            <a:solidFill>
              <a:srgbClr val="433D3C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28"/>
          <p:cNvSpPr txBox="1"/>
          <p:nvPr>
            <p:custDataLst>
              <p:tags r:id="rId5"/>
            </p:custDataLst>
          </p:nvPr>
        </p:nvSpPr>
        <p:spPr>
          <a:xfrm>
            <a:off x="1825095" y="4467730"/>
            <a:ext cx="2253331" cy="332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r">
              <a:defRPr sz="26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pPr algn="l">
              <a:lnSpc>
                <a:spcPct val="120000"/>
              </a:lnSpc>
            </a:pPr>
            <a:r>
              <a:rPr lang="en-US" altLang="zh-CN" sz="1800" b="1" dirty="0">
                <a:solidFill>
                  <a:srgbClr val="313D51"/>
                </a:solidFill>
                <a:latin typeface="黑体" panose="02010609060101010101" charset="-122"/>
                <a:ea typeface="黑体" panose="02010609060101010101" charset="-122"/>
              </a:rPr>
              <a:t>Impact</a:t>
            </a:r>
            <a:endParaRPr lang="en-US" altLang="zh-CN" sz="1800" b="1" dirty="0">
              <a:solidFill>
                <a:srgbClr val="313D51"/>
              </a:solidFill>
              <a:latin typeface="黑体" panose="02010609060101010101" charset="-122"/>
              <a:ea typeface="黑体" panose="02010609060101010101" charset="-122"/>
            </a:endParaRPr>
          </a:p>
        </p:txBody>
      </p:sp>
      <p:sp>
        <p:nvSpPr>
          <p:cNvPr id="18" name="矩形 17"/>
          <p:cNvSpPr/>
          <p:nvPr>
            <p:custDataLst>
              <p:tags r:id="rId6"/>
            </p:custDataLst>
          </p:nvPr>
        </p:nvSpPr>
        <p:spPr>
          <a:xfrm>
            <a:off x="1825095" y="4810717"/>
            <a:ext cx="2607344" cy="45719"/>
          </a:xfrm>
          <a:prstGeom prst="rect">
            <a:avLst/>
          </a:prstGeom>
          <a:solidFill>
            <a:srgbClr val="244C8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zh-CN" altLang="en-US"/>
          </a:p>
        </p:txBody>
      </p:sp>
      <p:sp>
        <p:nvSpPr>
          <p:cNvPr id="17" name="矩形 16"/>
          <p:cNvSpPr/>
          <p:nvPr>
            <p:custDataLst>
              <p:tags r:id="rId7"/>
            </p:custDataLst>
          </p:nvPr>
        </p:nvSpPr>
        <p:spPr>
          <a:xfrm>
            <a:off x="1825094" y="5047219"/>
            <a:ext cx="6279850" cy="3321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Students cannot obtain a good reading experience.</a:t>
            </a:r>
            <a:endParaRPr lang="en-US" altLang="zh-CN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3" name="标题 1"/>
          <p:cNvSpPr>
            <a:spLocks noGrp="1"/>
          </p:cNvSpPr>
          <p:nvPr/>
        </p:nvSpPr>
        <p:spPr>
          <a:xfrm>
            <a:off x="448683" y="481656"/>
            <a:ext cx="3629564" cy="4561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44C89"/>
                </a:solidFill>
                <a:latin typeface="+mj-lt"/>
                <a:ea typeface="思源黑体" panose="020B0500000000000000" pitchFamily="34" charset="-122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Problem</a:t>
            </a:r>
            <a:endParaRPr lang="en-US" altLang="zh-CN" dirty="0"/>
          </a:p>
        </p:txBody>
      </p:sp>
      <p:pic>
        <p:nvPicPr>
          <p:cNvPr id="7" name="图片 6" descr="old books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69365" y="1640840"/>
            <a:ext cx="2757170" cy="2124075"/>
          </a:xfrm>
          <a:prstGeom prst="rect">
            <a:avLst/>
          </a:prstGeom>
        </p:spPr>
      </p:pic>
      <p:pic>
        <p:nvPicPr>
          <p:cNvPr id="9" name="图片 8" descr="年轻人正在阅读旧书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670165" y="4242435"/>
            <a:ext cx="3043555" cy="205486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9"/>
            <a:ext cx="12192000" cy="685218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449722" y="1931264"/>
            <a:ext cx="7292557" cy="3045469"/>
          </a:xfrm>
          <a:prstGeom prst="rect">
            <a:avLst/>
          </a:prstGeom>
          <a:solidFill>
            <a:srgbClr val="244C89"/>
          </a:soli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矩形 16"/>
          <p:cNvSpPr/>
          <p:nvPr/>
        </p:nvSpPr>
        <p:spPr>
          <a:xfrm>
            <a:off x="2679992" y="2159983"/>
            <a:ext cx="6832016" cy="258803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4" name="文本框 23"/>
          <p:cNvSpPr txBox="1"/>
          <p:nvPr/>
        </p:nvSpPr>
        <p:spPr>
          <a:xfrm>
            <a:off x="2885401" y="2443843"/>
            <a:ext cx="1643400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zh-CN" altLang="en-US" sz="13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702568" y="2693382"/>
            <a:ext cx="4238307" cy="17157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rPr>
              <a:t>What we want </a:t>
            </a:r>
            <a:endParaRPr lang="en-US" altLang="zh-CN" sz="44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rPr>
              <a:t>to achieve</a:t>
            </a:r>
            <a:endParaRPr lang="en-US" altLang="zh-CN" sz="44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+mn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702757" y="2832100"/>
            <a:ext cx="0" cy="141194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4" grpId="0"/>
      <p:bldP spid="2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" name="椭圆"/>
          <p:cNvSpPr/>
          <p:nvPr>
            <p:custDataLst>
              <p:tags r:id="rId1"/>
            </p:custDataLst>
          </p:nvPr>
        </p:nvSpPr>
        <p:spPr>
          <a:xfrm>
            <a:off x="5427028" y="2784158"/>
            <a:ext cx="1326694" cy="1327350"/>
          </a:xfrm>
          <a:prstGeom prst="ellipse">
            <a:avLst/>
          </a:prstGeom>
          <a:noFill/>
          <a:ln w="6350">
            <a:gradFill flip="none" rotWithShape="1">
              <a:gsLst>
                <a:gs pos="5000">
                  <a:schemeClr val="accent2">
                    <a:alpha val="100000"/>
                  </a:schemeClr>
                </a:gs>
                <a:gs pos="88000">
                  <a:schemeClr val="accent2"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bg-BG" sz="2400" b="0" i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sp>
        <p:nvSpPr>
          <p:cNvPr id="26" name="椭圆 25"/>
          <p:cNvSpPr/>
          <p:nvPr>
            <p:custDataLst>
              <p:tags r:id="rId2"/>
            </p:custDataLst>
          </p:nvPr>
        </p:nvSpPr>
        <p:spPr>
          <a:xfrm>
            <a:off x="5549583" y="2907348"/>
            <a:ext cx="1080889" cy="1080889"/>
          </a:xfrm>
          <a:prstGeom prst="ellipse">
            <a:avLst/>
          </a:prstGeom>
          <a:solidFill>
            <a:schemeClr val="accent2"/>
          </a:solidFill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02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7" name="弧形 85"/>
          <p:cNvSpPr/>
          <p:nvPr>
            <p:custDataLst>
              <p:tags r:id="rId3"/>
            </p:custDataLst>
          </p:nvPr>
        </p:nvSpPr>
        <p:spPr>
          <a:xfrm rot="16200000">
            <a:off x="5328603" y="2732723"/>
            <a:ext cx="1425672" cy="1425016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sp>
        <p:nvSpPr>
          <p:cNvPr id="28" name="椭圆"/>
          <p:cNvSpPr/>
          <p:nvPr>
            <p:custDataLst>
              <p:tags r:id="rId4"/>
            </p:custDataLst>
          </p:nvPr>
        </p:nvSpPr>
        <p:spPr>
          <a:xfrm>
            <a:off x="2198053" y="2785428"/>
            <a:ext cx="1326694" cy="1327350"/>
          </a:xfrm>
          <a:prstGeom prst="ellipse">
            <a:avLst/>
          </a:prstGeom>
          <a:noFill/>
          <a:ln w="6350">
            <a:gradFill flip="none" rotWithShape="1">
              <a:gsLst>
                <a:gs pos="0">
                  <a:schemeClr val="accent1">
                    <a:alpha val="100000"/>
                  </a:schemeClr>
                </a:gs>
                <a:gs pos="88000">
                  <a:schemeClr val="accent1"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bg-BG" sz="2400" b="0" i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sp>
        <p:nvSpPr>
          <p:cNvPr id="29" name="椭圆 28"/>
          <p:cNvSpPr/>
          <p:nvPr>
            <p:custDataLst>
              <p:tags r:id="rId5"/>
            </p:custDataLst>
          </p:nvPr>
        </p:nvSpPr>
        <p:spPr>
          <a:xfrm>
            <a:off x="2319973" y="2908618"/>
            <a:ext cx="1080889" cy="1080889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01</a:t>
            </a:r>
            <a:endParaRPr lang="en-US" altLang="zh-CN" sz="2400" b="1" dirty="0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0" name="弧形 85"/>
          <p:cNvSpPr/>
          <p:nvPr>
            <p:custDataLst>
              <p:tags r:id="rId6"/>
            </p:custDataLst>
          </p:nvPr>
        </p:nvSpPr>
        <p:spPr>
          <a:xfrm rot="16200000">
            <a:off x="2099628" y="2733358"/>
            <a:ext cx="1425672" cy="1425016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cxnSp>
        <p:nvCxnSpPr>
          <p:cNvPr id="31" name="直接连接符 30"/>
          <p:cNvCxnSpPr/>
          <p:nvPr>
            <p:custDataLst>
              <p:tags r:id="rId7"/>
            </p:custDataLst>
          </p:nvPr>
        </p:nvCxnSpPr>
        <p:spPr>
          <a:xfrm>
            <a:off x="3541713" y="3449003"/>
            <a:ext cx="1886018" cy="0"/>
          </a:xfrm>
          <a:prstGeom prst="line">
            <a:avLst/>
          </a:prstGeom>
          <a:ln w="15875">
            <a:solidFill>
              <a:schemeClr val="accent2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矩形 31"/>
          <p:cNvSpPr/>
          <p:nvPr>
            <p:custDataLst>
              <p:tags r:id="rId8"/>
            </p:custDataLst>
          </p:nvPr>
        </p:nvSpPr>
        <p:spPr>
          <a:xfrm>
            <a:off x="649288" y="1003618"/>
            <a:ext cx="4334524" cy="9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0" tIns="0" rIns="0" bIns="0" rtlCol="0" anchor="b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to protect the books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</p:txBody>
      </p:sp>
      <p:sp>
        <p:nvSpPr>
          <p:cNvPr id="33" name="矩形 32"/>
          <p:cNvSpPr/>
          <p:nvPr>
            <p:custDataLst>
              <p:tags r:id="rId9"/>
            </p:custDataLst>
          </p:nvPr>
        </p:nvSpPr>
        <p:spPr>
          <a:xfrm>
            <a:off x="649288" y="2094548"/>
            <a:ext cx="4334524" cy="50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0" tIns="0" rIns="0" bIns="0" rtlCol="0" anchor="t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Standardize the book borrowing process</a:t>
            </a:r>
            <a:endParaRPr lang="en-US" altLang="zh-CN" sz="2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34" name="矩形 33"/>
          <p:cNvSpPr/>
          <p:nvPr>
            <p:custDataLst>
              <p:tags r:id="rId10"/>
            </p:custDataLst>
          </p:nvPr>
        </p:nvSpPr>
        <p:spPr>
          <a:xfrm>
            <a:off x="4317048" y="4393883"/>
            <a:ext cx="3556302" cy="50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0" tIns="0" rIns="0" bIns="0" rtlCol="0" anchor="b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>
                <a:solidFill>
                  <a:schemeClr val="accent2"/>
                </a:solidFill>
                <a:latin typeface="+mn-ea"/>
                <a:cs typeface="+mn-ea"/>
                <a:sym typeface="+mn-ea"/>
              </a:rPr>
              <a:t>Replace worn-out books</a:t>
            </a:r>
            <a:endParaRPr lang="en-US" altLang="zh-CN" sz="2000" b="1">
              <a:solidFill>
                <a:schemeClr val="accent2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1" name="矩形 40"/>
          <p:cNvSpPr/>
          <p:nvPr>
            <p:custDataLst>
              <p:tags r:id="rId11"/>
            </p:custDataLst>
          </p:nvPr>
        </p:nvSpPr>
        <p:spPr>
          <a:xfrm>
            <a:off x="7099618" y="1003618"/>
            <a:ext cx="4334524" cy="9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0" tIns="0" rIns="0" bIns="0" rtlCol="0" anchor="b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more choices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</p:txBody>
      </p:sp>
      <p:sp>
        <p:nvSpPr>
          <p:cNvPr id="44" name="矩形 43"/>
          <p:cNvSpPr/>
          <p:nvPr>
            <p:custDataLst>
              <p:tags r:id="rId12"/>
            </p:custDataLst>
          </p:nvPr>
        </p:nvSpPr>
        <p:spPr>
          <a:xfrm>
            <a:off x="7099618" y="2094548"/>
            <a:ext cx="4334524" cy="504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0" tIns="0" rIns="0" bIns="0" rtlCol="0" anchor="t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000" b="1" dirty="0">
                <a:solidFill>
                  <a:schemeClr val="accent1"/>
                </a:solidFill>
                <a:latin typeface="+mn-ea"/>
                <a:cs typeface="+mn-ea"/>
                <a:sym typeface="+mn-ea"/>
              </a:rPr>
              <a:t>Enrich the library's collection</a:t>
            </a:r>
            <a:endParaRPr lang="en-US" altLang="zh-CN" sz="2000" b="1" dirty="0">
              <a:solidFill>
                <a:schemeClr val="accent1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45" name="矩形 44"/>
          <p:cNvSpPr/>
          <p:nvPr>
            <p:custDataLst>
              <p:tags r:id="rId13"/>
            </p:custDataLst>
          </p:nvPr>
        </p:nvSpPr>
        <p:spPr>
          <a:xfrm>
            <a:off x="3922713" y="5007928"/>
            <a:ext cx="4334524" cy="922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txBody>
          <a:bodyPr wrap="square" lIns="0" tIns="0" rIns="0" bIns="0" rtlCol="0" anchor="t" anchorCtr="0">
            <a:noAutofit/>
          </a:bodyPr>
          <a:p>
            <a:pPr algn="ctr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better experience</a:t>
            </a:r>
            <a:endParaRPr lang="en-US" altLang="zh-CN" sz="1600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</p:txBody>
      </p:sp>
      <p:sp>
        <p:nvSpPr>
          <p:cNvPr id="53" name="椭圆"/>
          <p:cNvSpPr/>
          <p:nvPr>
            <p:custDataLst>
              <p:tags r:id="rId14"/>
            </p:custDataLst>
          </p:nvPr>
        </p:nvSpPr>
        <p:spPr>
          <a:xfrm>
            <a:off x="8681403" y="2729548"/>
            <a:ext cx="1228993" cy="1229597"/>
          </a:xfrm>
          <a:prstGeom prst="ellipse">
            <a:avLst/>
          </a:prstGeom>
          <a:noFill/>
          <a:ln w="6350">
            <a:gradFill flip="none" rotWithShape="1">
              <a:gsLst>
                <a:gs pos="0">
                  <a:schemeClr val="accent1">
                    <a:alpha val="100000"/>
                  </a:schemeClr>
                </a:gs>
                <a:gs pos="88000">
                  <a:schemeClr val="accent1">
                    <a:alpha val="0"/>
                  </a:schemeClr>
                </a:gs>
              </a:gsLst>
              <a:lin ang="2700000" scaled="1"/>
              <a:tileRect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9710" tIns="54855" rIns="109710" bIns="54855" rtlCol="0" anchor="ctr">
            <a:noAutofit/>
          </a:bodyPr>
          <a:p>
            <a:pPr algn="ctr"/>
            <a:endParaRPr lang="bg-BG" sz="2400" dirty="0">
              <a:solidFill>
                <a:prstClr val="white"/>
              </a:solidFill>
              <a:latin typeface="+mn-ea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sp>
        <p:nvSpPr>
          <p:cNvPr id="8" name="椭圆 7"/>
          <p:cNvSpPr/>
          <p:nvPr>
            <p:custDataLst>
              <p:tags r:id="rId15"/>
            </p:custDataLst>
          </p:nvPr>
        </p:nvSpPr>
        <p:spPr>
          <a:xfrm>
            <a:off x="8789988" y="2937193"/>
            <a:ext cx="1001538" cy="1002143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rtlCol="0" anchor="ctr" anchorCtr="0">
            <a:noAutofit/>
          </a:bodyPr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>
                <a:solidFill>
                  <a:srgbClr val="FFFFFF"/>
                </a:solidFill>
                <a:latin typeface="+mn-ea"/>
                <a:cs typeface="+mn-ea"/>
                <a:sym typeface="+mn-ea"/>
              </a:rPr>
              <a:t>03</a:t>
            </a:r>
            <a:endParaRPr lang="en-US" altLang="zh-CN" sz="2400" b="1">
              <a:solidFill>
                <a:srgbClr val="FFFFFF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52" name="弧形 85"/>
          <p:cNvSpPr/>
          <p:nvPr>
            <p:custDataLst>
              <p:tags r:id="rId16"/>
            </p:custDataLst>
          </p:nvPr>
        </p:nvSpPr>
        <p:spPr>
          <a:xfrm rot="16200000">
            <a:off x="8585518" y="2775268"/>
            <a:ext cx="1320090" cy="1320097"/>
          </a:xfrm>
          <a:prstGeom prst="arc">
            <a:avLst>
              <a:gd name="adj1" fmla="val 2657162"/>
              <a:gd name="adj2" fmla="val 8176062"/>
            </a:avLst>
          </a:prstGeom>
          <a:noFill/>
          <a:ln w="38100" cap="rnd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endParaRPr kumimoji="0" lang="zh-CN" altLang="en-US" sz="2400" b="0" i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+mn-ea"/>
              <a:cs typeface="OPPOSans M" panose="00020600040101010101" pitchFamily="18" charset="-122"/>
              <a:sym typeface="OPPOSans M" panose="00020600040101010101" pitchFamily="18" charset="-122"/>
            </a:endParaRPr>
          </a:p>
        </p:txBody>
      </p:sp>
      <p:cxnSp>
        <p:nvCxnSpPr>
          <p:cNvPr id="5" name="直接连接符 4"/>
          <p:cNvCxnSpPr/>
          <p:nvPr>
            <p:custDataLst>
              <p:tags r:id="rId17"/>
            </p:custDataLst>
          </p:nvPr>
        </p:nvCxnSpPr>
        <p:spPr>
          <a:xfrm flipV="1">
            <a:off x="6768783" y="3437573"/>
            <a:ext cx="1906905" cy="12065"/>
          </a:xfrm>
          <a:prstGeom prst="line">
            <a:avLst/>
          </a:prstGeom>
          <a:ln w="15875">
            <a:solidFill>
              <a:schemeClr val="accent1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标题 1"/>
          <p:cNvSpPr>
            <a:spLocks noGrp="1"/>
          </p:cNvSpPr>
          <p:nvPr/>
        </p:nvSpPr>
        <p:spPr>
          <a:xfrm>
            <a:off x="448683" y="481656"/>
            <a:ext cx="3629564" cy="45612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44C89"/>
                </a:solidFill>
                <a:latin typeface="+mj-lt"/>
                <a:ea typeface="思源黑体" panose="020B0500000000000000" pitchFamily="34" charset="-122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Goals</a:t>
            </a:r>
            <a:endParaRPr lang="en-US" altLang="zh-CN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9"/>
            <a:ext cx="12192000" cy="685218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449722" y="1931264"/>
            <a:ext cx="7292557" cy="3045469"/>
          </a:xfrm>
          <a:prstGeom prst="rect">
            <a:avLst/>
          </a:prstGeom>
          <a:solidFill>
            <a:srgbClr val="244C89"/>
          </a:soli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矩形 16"/>
          <p:cNvSpPr/>
          <p:nvPr/>
        </p:nvSpPr>
        <p:spPr>
          <a:xfrm>
            <a:off x="2679992" y="2159983"/>
            <a:ext cx="6832016" cy="258803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4" name="文本框 23"/>
          <p:cNvSpPr txBox="1"/>
          <p:nvPr/>
        </p:nvSpPr>
        <p:spPr>
          <a:xfrm>
            <a:off x="2857349" y="2443843"/>
            <a:ext cx="1699504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zh-CN" altLang="en-US" sz="13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848618" y="2976592"/>
            <a:ext cx="4238307" cy="9772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48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rPr>
              <a:t>What to do</a:t>
            </a:r>
            <a:endParaRPr lang="en-US" altLang="zh-CN" sz="48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+mn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702757" y="2832100"/>
            <a:ext cx="0" cy="141194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4" grpId="0"/>
      <p:bldP spid="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任意多边形: 形状 35"/>
          <p:cNvSpPr/>
          <p:nvPr>
            <p:custDataLst>
              <p:tags r:id="rId1"/>
            </p:custDataLst>
          </p:nvPr>
        </p:nvSpPr>
        <p:spPr>
          <a:xfrm>
            <a:off x="8435733" y="4374515"/>
            <a:ext cx="3475506" cy="346076"/>
          </a:xfrm>
          <a:custGeom>
            <a:avLst/>
            <a:gdLst>
              <a:gd name="connsiteX0" fmla="*/ 222587 w 228229"/>
              <a:gd name="connsiteY0" fmla="*/ 120936 h 260315"/>
              <a:gd name="connsiteX1" fmla="*/ 14943 w 228229"/>
              <a:gd name="connsiteY1" fmla="*/ 1017 h 260315"/>
              <a:gd name="connsiteX2" fmla="*/ 893 w 228229"/>
              <a:gd name="connsiteY2" fmla="*/ 4779 h 260315"/>
              <a:gd name="connsiteX3" fmla="*/ -488 w 228229"/>
              <a:gd name="connsiteY3" fmla="*/ 9875 h 260315"/>
              <a:gd name="connsiteX4" fmla="*/ -488 w 228229"/>
              <a:gd name="connsiteY4" fmla="*/ 249714 h 260315"/>
              <a:gd name="connsiteX5" fmla="*/ 9847 w 228229"/>
              <a:gd name="connsiteY5" fmla="*/ 259954 h 260315"/>
              <a:gd name="connsiteX6" fmla="*/ 14943 w 228229"/>
              <a:gd name="connsiteY6" fmla="*/ 258572 h 260315"/>
              <a:gd name="connsiteX7" fmla="*/ 222587 w 228229"/>
              <a:gd name="connsiteY7" fmla="*/ 138653 h 260315"/>
              <a:gd name="connsiteX8" fmla="*/ 226407 w 228229"/>
              <a:gd name="connsiteY8" fmla="*/ 124756 h 260315"/>
              <a:gd name="connsiteX9" fmla="*/ 222587 w 228229"/>
              <a:gd name="connsiteY9" fmla="*/ 120936 h 2603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73" h="545">
                <a:moveTo>
                  <a:pt x="5131" y="0"/>
                </a:moveTo>
                <a:cubicBezTo>
                  <a:pt x="5134" y="0"/>
                  <a:pt x="5137" y="1"/>
                  <a:pt x="5140" y="3"/>
                </a:cubicBezTo>
                <a:lnTo>
                  <a:pt x="5465" y="254"/>
                </a:lnTo>
                <a:cubicBezTo>
                  <a:pt x="5468" y="256"/>
                  <a:pt x="5470" y="259"/>
                  <a:pt x="5471" y="262"/>
                </a:cubicBezTo>
                <a:cubicBezTo>
                  <a:pt x="5476" y="272"/>
                  <a:pt x="5473" y="285"/>
                  <a:pt x="5465" y="291"/>
                </a:cubicBezTo>
                <a:lnTo>
                  <a:pt x="5140" y="542"/>
                </a:lnTo>
                <a:cubicBezTo>
                  <a:pt x="5138" y="544"/>
                  <a:pt x="5135" y="545"/>
                  <a:pt x="5132" y="545"/>
                </a:cubicBezTo>
                <a:cubicBezTo>
                  <a:pt x="5124" y="545"/>
                  <a:pt x="5116" y="535"/>
                  <a:pt x="5116" y="524"/>
                </a:cubicBezTo>
                <a:lnTo>
                  <a:pt x="5116" y="435"/>
                </a:lnTo>
                <a:lnTo>
                  <a:pt x="0" y="435"/>
                </a:lnTo>
                <a:lnTo>
                  <a:pt x="0" y="111"/>
                </a:lnTo>
                <a:lnTo>
                  <a:pt x="5116" y="111"/>
                </a:lnTo>
                <a:lnTo>
                  <a:pt x="5116" y="21"/>
                </a:lnTo>
                <a:cubicBezTo>
                  <a:pt x="5116" y="18"/>
                  <a:pt x="5117" y="14"/>
                  <a:pt x="5118" y="11"/>
                </a:cubicBezTo>
                <a:cubicBezTo>
                  <a:pt x="5121" y="4"/>
                  <a:pt x="5126" y="1"/>
                  <a:pt x="5131" y="0"/>
                </a:cubicBezTo>
                <a:close/>
              </a:path>
            </a:pathLst>
          </a:custGeom>
          <a:solidFill>
            <a:schemeClr val="accent5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" name="任意多边形 23"/>
          <p:cNvSpPr/>
          <p:nvPr>
            <p:custDataLst>
              <p:tags r:id="rId2"/>
            </p:custDataLst>
          </p:nvPr>
        </p:nvSpPr>
        <p:spPr>
          <a:xfrm rot="10800000">
            <a:off x="2926473" y="3459480"/>
            <a:ext cx="3394075" cy="119316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5345" h="1879">
                <a:moveTo>
                  <a:pt x="390" y="0"/>
                </a:moveTo>
                <a:lnTo>
                  <a:pt x="3643" y="0"/>
                </a:lnTo>
                <a:lnTo>
                  <a:pt x="3643" y="2"/>
                </a:lnTo>
                <a:lnTo>
                  <a:pt x="4407" y="2"/>
                </a:lnTo>
                <a:cubicBezTo>
                  <a:pt x="4925" y="2"/>
                  <a:pt x="5345" y="422"/>
                  <a:pt x="5345" y="941"/>
                </a:cubicBezTo>
                <a:cubicBezTo>
                  <a:pt x="5345" y="1459"/>
                  <a:pt x="4925" y="1879"/>
                  <a:pt x="4407" y="1879"/>
                </a:cubicBezTo>
                <a:lnTo>
                  <a:pt x="3027" y="1879"/>
                </a:lnTo>
                <a:lnTo>
                  <a:pt x="3027" y="1877"/>
                </a:lnTo>
                <a:lnTo>
                  <a:pt x="2514" y="1877"/>
                </a:lnTo>
                <a:lnTo>
                  <a:pt x="0" y="1877"/>
                </a:lnTo>
                <a:lnTo>
                  <a:pt x="0" y="1553"/>
                </a:lnTo>
                <a:lnTo>
                  <a:pt x="2514" y="1553"/>
                </a:lnTo>
                <a:lnTo>
                  <a:pt x="3643" y="1553"/>
                </a:lnTo>
                <a:lnTo>
                  <a:pt x="3643" y="1555"/>
                </a:lnTo>
                <a:lnTo>
                  <a:pt x="4385" y="1555"/>
                </a:lnTo>
                <a:cubicBezTo>
                  <a:pt x="4725" y="1555"/>
                  <a:pt x="5000" y="1280"/>
                  <a:pt x="5000" y="941"/>
                </a:cubicBezTo>
                <a:cubicBezTo>
                  <a:pt x="5000" y="601"/>
                  <a:pt x="4725" y="326"/>
                  <a:pt x="4385" y="326"/>
                </a:cubicBezTo>
                <a:lnTo>
                  <a:pt x="1555" y="326"/>
                </a:lnTo>
                <a:lnTo>
                  <a:pt x="1555" y="327"/>
                </a:lnTo>
                <a:lnTo>
                  <a:pt x="390" y="327"/>
                </a:lnTo>
                <a:lnTo>
                  <a:pt x="390" y="324"/>
                </a:lnTo>
                <a:lnTo>
                  <a:pt x="390" y="3"/>
                </a:lnTo>
                <a:lnTo>
                  <a:pt x="39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5" name="任意多边形 2"/>
          <p:cNvSpPr/>
          <p:nvPr>
            <p:custDataLst>
              <p:tags r:id="rId3"/>
            </p:custDataLst>
          </p:nvPr>
        </p:nvSpPr>
        <p:spPr>
          <a:xfrm rot="10800000">
            <a:off x="4935613" y="4445000"/>
            <a:ext cx="3616960" cy="208280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29" h="324">
                <a:moveTo>
                  <a:pt x="0" y="0"/>
                </a:moveTo>
                <a:lnTo>
                  <a:pt x="4929" y="0"/>
                </a:lnTo>
                <a:lnTo>
                  <a:pt x="4929" y="324"/>
                </a:lnTo>
                <a:lnTo>
                  <a:pt x="0" y="3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9" name="序号"/>
          <p:cNvSpPr/>
          <p:nvPr>
            <p:custDataLst>
              <p:tags r:id="rId4"/>
            </p:custDataLst>
          </p:nvPr>
        </p:nvSpPr>
        <p:spPr>
          <a:xfrm>
            <a:off x="4448568" y="4301490"/>
            <a:ext cx="492760" cy="492760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400">
                <a:solidFill>
                  <a:schemeClr val="accent4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4</a:t>
            </a:r>
            <a:endParaRPr lang="en-US" altLang="zh-CN" sz="1400">
              <a:solidFill>
                <a:schemeClr val="accent4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16" name="任意多边形 18"/>
          <p:cNvSpPr/>
          <p:nvPr>
            <p:custDataLst>
              <p:tags r:id="rId5"/>
            </p:custDataLst>
          </p:nvPr>
        </p:nvSpPr>
        <p:spPr>
          <a:xfrm>
            <a:off x="5893193" y="2476500"/>
            <a:ext cx="3137535" cy="1191895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41" h="1877">
                <a:moveTo>
                  <a:pt x="247" y="0"/>
                </a:moveTo>
                <a:lnTo>
                  <a:pt x="522" y="0"/>
                </a:lnTo>
                <a:lnTo>
                  <a:pt x="3728" y="0"/>
                </a:lnTo>
                <a:lnTo>
                  <a:pt x="4003" y="0"/>
                </a:lnTo>
                <a:cubicBezTo>
                  <a:pt x="4521" y="0"/>
                  <a:pt x="4941" y="420"/>
                  <a:pt x="4941" y="939"/>
                </a:cubicBezTo>
                <a:cubicBezTo>
                  <a:pt x="4941" y="1457"/>
                  <a:pt x="4521" y="1877"/>
                  <a:pt x="4003" y="1877"/>
                </a:cubicBezTo>
                <a:lnTo>
                  <a:pt x="3728" y="1877"/>
                </a:lnTo>
                <a:lnTo>
                  <a:pt x="2658" y="1877"/>
                </a:lnTo>
                <a:lnTo>
                  <a:pt x="2383" y="1877"/>
                </a:lnTo>
                <a:lnTo>
                  <a:pt x="2383" y="1874"/>
                </a:lnTo>
                <a:lnTo>
                  <a:pt x="0" y="1874"/>
                </a:lnTo>
                <a:lnTo>
                  <a:pt x="0" y="1550"/>
                </a:lnTo>
                <a:lnTo>
                  <a:pt x="2514" y="1550"/>
                </a:lnTo>
                <a:lnTo>
                  <a:pt x="2514" y="1553"/>
                </a:lnTo>
                <a:lnTo>
                  <a:pt x="2658" y="1553"/>
                </a:lnTo>
                <a:lnTo>
                  <a:pt x="3706" y="1553"/>
                </a:lnTo>
                <a:cubicBezTo>
                  <a:pt x="3722" y="1553"/>
                  <a:pt x="3738" y="1552"/>
                  <a:pt x="3753" y="1551"/>
                </a:cubicBezTo>
                <a:lnTo>
                  <a:pt x="3760" y="1551"/>
                </a:lnTo>
                <a:lnTo>
                  <a:pt x="3760" y="1553"/>
                </a:lnTo>
                <a:lnTo>
                  <a:pt x="3981" y="1553"/>
                </a:lnTo>
                <a:cubicBezTo>
                  <a:pt x="4321" y="1553"/>
                  <a:pt x="4596" y="1278"/>
                  <a:pt x="4596" y="939"/>
                </a:cubicBezTo>
                <a:cubicBezTo>
                  <a:pt x="4596" y="599"/>
                  <a:pt x="4321" y="324"/>
                  <a:pt x="3981" y="324"/>
                </a:cubicBezTo>
                <a:lnTo>
                  <a:pt x="3760" y="324"/>
                </a:lnTo>
                <a:lnTo>
                  <a:pt x="3760" y="326"/>
                </a:lnTo>
                <a:lnTo>
                  <a:pt x="3753" y="326"/>
                </a:lnTo>
                <a:cubicBezTo>
                  <a:pt x="3738" y="325"/>
                  <a:pt x="3722" y="324"/>
                  <a:pt x="3706" y="324"/>
                </a:cubicBezTo>
                <a:lnTo>
                  <a:pt x="522" y="324"/>
                </a:lnTo>
                <a:lnTo>
                  <a:pt x="247" y="324"/>
                </a:lnTo>
                <a:lnTo>
                  <a:pt x="247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8" name="序号"/>
          <p:cNvSpPr/>
          <p:nvPr>
            <p:custDataLst>
              <p:tags r:id="rId6"/>
            </p:custDataLst>
          </p:nvPr>
        </p:nvSpPr>
        <p:spPr>
          <a:xfrm>
            <a:off x="5707138" y="3328035"/>
            <a:ext cx="492760" cy="492760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accent3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4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3</a:t>
            </a:r>
            <a:endParaRPr lang="en-US" altLang="zh-CN" sz="14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20" name="任意多边形 5"/>
          <p:cNvSpPr/>
          <p:nvPr>
            <p:custDataLst>
              <p:tags r:id="rId7"/>
            </p:custDataLst>
          </p:nvPr>
        </p:nvSpPr>
        <p:spPr>
          <a:xfrm>
            <a:off x="389255" y="2476500"/>
            <a:ext cx="6820535" cy="205740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8763" h="324">
                <a:moveTo>
                  <a:pt x="0" y="0"/>
                </a:moveTo>
                <a:lnTo>
                  <a:pt x="8763" y="0"/>
                </a:lnTo>
                <a:lnTo>
                  <a:pt x="8763" y="324"/>
                </a:lnTo>
                <a:lnTo>
                  <a:pt x="0" y="3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22" name="序号"/>
          <p:cNvSpPr/>
          <p:nvPr>
            <p:custDataLst>
              <p:tags r:id="rId8"/>
            </p:custDataLst>
          </p:nvPr>
        </p:nvSpPr>
        <p:spPr>
          <a:xfrm>
            <a:off x="6965708" y="2346325"/>
            <a:ext cx="492760" cy="492760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accent2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40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2</a:t>
            </a:r>
            <a:endParaRPr lang="en-US" altLang="zh-CN" sz="140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23" name="序号"/>
          <p:cNvSpPr/>
          <p:nvPr>
            <p:custDataLst>
              <p:tags r:id="rId9"/>
            </p:custDataLst>
          </p:nvPr>
        </p:nvSpPr>
        <p:spPr>
          <a:xfrm>
            <a:off x="8066798" y="4301490"/>
            <a:ext cx="492760" cy="492760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accent5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400" b="1">
                <a:solidFill>
                  <a:srgbClr val="4E81C0"/>
                </a:solidFill>
                <a:latin typeface="+mn-ea"/>
                <a:cs typeface="+mn-ea"/>
                <a:sym typeface="+mn-ea"/>
              </a:rPr>
              <a:t>5</a:t>
            </a:r>
            <a:endParaRPr lang="en-US" altLang="zh-CN" sz="1400" b="1">
              <a:solidFill>
                <a:srgbClr val="4E81C0"/>
              </a:solidFill>
              <a:latin typeface="+mn-ea"/>
              <a:cs typeface="+mn-ea"/>
              <a:sym typeface="+mn-ea"/>
            </a:endParaRPr>
          </a:p>
        </p:txBody>
      </p:sp>
      <p:sp>
        <p:nvSpPr>
          <p:cNvPr id="27" name="序号"/>
          <p:cNvSpPr/>
          <p:nvPr>
            <p:custDataLst>
              <p:tags r:id="rId10"/>
            </p:custDataLst>
          </p:nvPr>
        </p:nvSpPr>
        <p:spPr>
          <a:xfrm>
            <a:off x="3365258" y="2336165"/>
            <a:ext cx="492760" cy="492760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accent1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40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1</a:t>
            </a:r>
            <a:endParaRPr lang="en-US" altLang="zh-CN" sz="140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30" name="矩形 9"/>
          <p:cNvSpPr/>
          <p:nvPr>
            <p:custDataLst>
              <p:tags r:id="rId11"/>
            </p:custDataLst>
          </p:nvPr>
        </p:nvSpPr>
        <p:spPr>
          <a:xfrm>
            <a:off x="2562225" y="1756410"/>
            <a:ext cx="2093595" cy="51308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target audience:</a:t>
            </a:r>
            <a:endParaRPr lang="en-US" altLang="zh-CN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students</a:t>
            </a:r>
            <a:endParaRPr lang="en-US" altLang="zh-CN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</p:txBody>
      </p:sp>
      <p:sp>
        <p:nvSpPr>
          <p:cNvPr id="31" name="矩形 10"/>
          <p:cNvSpPr/>
          <p:nvPr>
            <p:custDataLst>
              <p:tags r:id="rId12"/>
            </p:custDataLst>
          </p:nvPr>
        </p:nvSpPr>
        <p:spPr>
          <a:xfrm>
            <a:off x="6165850" y="1749425"/>
            <a:ext cx="2093595" cy="58166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timeline:</a:t>
            </a:r>
            <a:endParaRPr lang="en-US" altLang="zh-CN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every two month</a:t>
            </a:r>
            <a:r>
              <a:rPr lang="en-US" altLang="zh-CN" dirty="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s</a:t>
            </a:r>
            <a:endParaRPr lang="en-US" altLang="zh-CN" dirty="0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34" name="矩形 13"/>
          <p:cNvSpPr/>
          <p:nvPr>
            <p:custDataLst>
              <p:tags r:id="rId13"/>
            </p:custDataLst>
          </p:nvPr>
        </p:nvSpPr>
        <p:spPr>
          <a:xfrm>
            <a:off x="3365500" y="4789170"/>
            <a:ext cx="2527300" cy="119316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organizers and volunteers &amp; key partnerships:</a:t>
            </a:r>
            <a:endParaRPr lang="en-US" altLang="zh-CN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NJU logistics suppor</a:t>
            </a:r>
            <a:r>
              <a:rPr lang="en-US" altLang="zh-CN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t</a:t>
            </a:r>
            <a:endParaRPr lang="en-US" altLang="zh-CN">
              <a:solidFill>
                <a:schemeClr val="tx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35" name="矩形 14"/>
          <p:cNvSpPr/>
          <p:nvPr>
            <p:custDataLst>
              <p:tags r:id="rId14"/>
            </p:custDataLst>
          </p:nvPr>
        </p:nvSpPr>
        <p:spPr>
          <a:xfrm>
            <a:off x="7144385" y="4527550"/>
            <a:ext cx="2429510" cy="1165225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budget:</a:t>
            </a:r>
            <a:endParaRPr lang="en-US" altLang="zh-CN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promotional posters</a:t>
            </a:r>
            <a:r>
              <a:rPr lang="zh-CN" altLang="en-US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、</a:t>
            </a: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fliers</a:t>
            </a:r>
            <a:r>
              <a:rPr lang="zh-CN" altLang="en-US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、</a:t>
            </a:r>
            <a:r>
              <a:rPr lang="en-US" altLang="zh-CN" b="1" dirty="0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  <a:sym typeface="+mn-ea"/>
              </a:rPr>
              <a:t>giveaways</a:t>
            </a:r>
            <a:endParaRPr lang="en-US" altLang="zh-CN" b="1" dirty="0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  <a:sym typeface="+mn-ea"/>
            </a:endParaRPr>
          </a:p>
        </p:txBody>
      </p:sp>
      <p:sp>
        <p:nvSpPr>
          <p:cNvPr id="36" name="矩形 24"/>
          <p:cNvSpPr/>
          <p:nvPr>
            <p:custDataLst>
              <p:tags r:id="rId15"/>
            </p:custDataLst>
          </p:nvPr>
        </p:nvSpPr>
        <p:spPr>
          <a:xfrm>
            <a:off x="4905768" y="3848100"/>
            <a:ext cx="2095200" cy="54737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library hall</a:t>
            </a:r>
            <a:endParaRPr lang="en-US" altLang="en-US" b="1" dirty="0"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</p:txBody>
      </p:sp>
      <p:sp>
        <p:nvSpPr>
          <p:cNvPr id="37" name="矩形 25"/>
          <p:cNvSpPr/>
          <p:nvPr>
            <p:custDataLst>
              <p:tags r:id="rId16"/>
            </p:custDataLst>
          </p:nvPr>
        </p:nvSpPr>
        <p:spPr>
          <a:xfrm>
            <a:off x="4905768" y="2683510"/>
            <a:ext cx="2095200" cy="5308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Autofit/>
          </a:bodyPr>
          <a:lstStyle/>
          <a:p>
            <a:pPr algn="ctr">
              <a:spcBef>
                <a:spcPct val="0"/>
              </a:spcBef>
              <a:spcAft>
                <a:spcPct val="0"/>
              </a:spcAft>
            </a:pPr>
            <a:r>
              <a:rPr lang="en-US" altLang="zh-CN" b="1">
                <a:solidFill>
                  <a:schemeClr val="tx1"/>
                </a:solidFill>
                <a:latin typeface="黑体" panose="02010609060101010101" charset="-122"/>
                <a:ea typeface="黑体" panose="02010609060101010101" charset="-122"/>
                <a:cs typeface="+mn-ea"/>
                <a:sym typeface="+mn-ea"/>
              </a:rPr>
              <a:t>activity location</a:t>
            </a:r>
            <a:endParaRPr lang="en-US" altLang="zh-CN" b="1">
              <a:solidFill>
                <a:schemeClr val="tx1"/>
              </a:solidFill>
              <a:latin typeface="黑体" panose="02010609060101010101" charset="-122"/>
              <a:ea typeface="黑体" panose="02010609060101010101" charset="-122"/>
              <a:cs typeface="+mn-ea"/>
              <a:sym typeface="+mn-ea"/>
            </a:endParaRPr>
          </a:p>
        </p:txBody>
      </p:sp>
      <p:sp>
        <p:nvSpPr>
          <p:cNvPr id="10" name="序号"/>
          <p:cNvSpPr/>
          <p:nvPr>
            <p:custDataLst>
              <p:tags r:id="rId17"/>
            </p:custDataLst>
          </p:nvPr>
        </p:nvSpPr>
        <p:spPr>
          <a:xfrm>
            <a:off x="8051558" y="4333240"/>
            <a:ext cx="492760" cy="492760"/>
          </a:xfrm>
          <a:prstGeom prst="ellipse">
            <a:avLst/>
          </a:prstGeom>
          <a:solidFill>
            <a:srgbClr val="FFFFFF"/>
          </a:solidFill>
          <a:ln w="34925">
            <a:solidFill>
              <a:schemeClr val="accent4"/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vertOverflow="overflow" horzOverflow="overflow" vert="horz" wrap="none" lIns="91440" tIns="45720" rIns="91440" bIns="45720" numCol="1" spcCol="0" rtlCol="0" fromWordArt="0" anchor="ctr" anchorCtr="0" forceAA="0" compatLnSpc="1">
            <a:normAutofit/>
          </a:bodyPr>
          <a:lstStyle/>
          <a:p>
            <a:pPr lvl="0" algn="ctr">
              <a:spcBef>
                <a:spcPct val="0"/>
              </a:spcBef>
              <a:spcAft>
                <a:spcPct val="0"/>
              </a:spcAft>
              <a:buClrTx/>
              <a:buSzTx/>
              <a:buFontTx/>
            </a:pPr>
            <a:r>
              <a:rPr lang="en-US" altLang="zh-CN" sz="1400">
                <a:solidFill>
                  <a:schemeClr val="accent3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ea"/>
              </a:rPr>
              <a:t>5</a:t>
            </a:r>
            <a:endParaRPr lang="en-US" altLang="zh-CN" sz="1400">
              <a:solidFill>
                <a:schemeClr val="accent3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ea"/>
            </a:endParaRPr>
          </a:p>
        </p:txBody>
      </p:sp>
      <p:sp>
        <p:nvSpPr>
          <p:cNvPr id="11" name="任意多边形 2"/>
          <p:cNvSpPr/>
          <p:nvPr>
            <p:custDataLst>
              <p:tags r:id="rId18"/>
            </p:custDataLst>
          </p:nvPr>
        </p:nvSpPr>
        <p:spPr>
          <a:xfrm rot="10800000">
            <a:off x="8536940" y="4476115"/>
            <a:ext cx="3236595" cy="208280"/>
          </a:xfrm>
          <a:custGeom>
            <a:avLst/>
            <a:gdLst>
              <a:gd name="adj" fmla="val 50000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4929" h="324">
                <a:moveTo>
                  <a:pt x="0" y="0"/>
                </a:moveTo>
                <a:lnTo>
                  <a:pt x="4929" y="0"/>
                </a:lnTo>
                <a:lnTo>
                  <a:pt x="4929" y="324"/>
                </a:lnTo>
                <a:lnTo>
                  <a:pt x="0" y="324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12" name="标题 1"/>
          <p:cNvSpPr>
            <a:spLocks noGrp="1"/>
          </p:cNvSpPr>
          <p:nvPr/>
        </p:nvSpPr>
        <p:spPr>
          <a:xfrm>
            <a:off x="448945" y="481965"/>
            <a:ext cx="5862955" cy="455930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44C89"/>
                </a:solidFill>
                <a:latin typeface="+mj-lt"/>
                <a:ea typeface="思源黑体" panose="020B0500000000000000" pitchFamily="34" charset="-122"/>
                <a:cs typeface="+mj-cs"/>
              </a:defRPr>
            </a:lvl1pPr>
          </a:lstStyle>
          <a:p>
            <a:pPr>
              <a:lnSpc>
                <a:spcPct val="120000"/>
              </a:lnSpc>
            </a:pPr>
            <a:r>
              <a:rPr lang="en-US" altLang="zh-CN" dirty="0"/>
              <a:t>Action : Books Donation Event</a:t>
            </a:r>
            <a:endParaRPr lang="en-US" altLang="zh-CN" dirty="0"/>
          </a:p>
        </p:txBody>
      </p:sp>
    </p:spTree>
    <p:custDataLst>
      <p:tags r:id="rId19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2449722" y="1931264"/>
            <a:ext cx="7292557" cy="3045469"/>
          </a:xfrm>
          <a:prstGeom prst="rect">
            <a:avLst/>
          </a:prstGeom>
          <a:solidFill>
            <a:srgbClr val="244C89"/>
          </a:soli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矩形 16"/>
          <p:cNvSpPr/>
          <p:nvPr/>
        </p:nvSpPr>
        <p:spPr>
          <a:xfrm>
            <a:off x="2679992" y="2159983"/>
            <a:ext cx="6832016" cy="258803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4" name="文本框 23"/>
          <p:cNvSpPr txBox="1"/>
          <p:nvPr/>
        </p:nvSpPr>
        <p:spPr>
          <a:xfrm>
            <a:off x="2891813" y="2443843"/>
            <a:ext cx="1630576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04</a:t>
            </a:r>
            <a:endParaRPr lang="zh-CN" altLang="en-US" sz="13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911483" y="2680047"/>
            <a:ext cx="4238307" cy="252857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r>
              <a:rPr lang="en-US" altLang="zh-CN" sz="44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  <a:sym typeface="+mn-ea"/>
              </a:rPr>
              <a:t>Potential Challenges</a:t>
            </a:r>
            <a:endParaRPr lang="en-US" altLang="zh-CN" sz="44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+mn-ea"/>
            </a:endParaRPr>
          </a:p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FontTx/>
              <a:buNone/>
            </a:pPr>
            <a:endParaRPr lang="en-US" altLang="zh-CN" sz="44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  <a:sym typeface="+mn-ea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677705" y="2832100"/>
            <a:ext cx="0" cy="141194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" name="直接连接符 11"/>
          <p:cNvCxnSpPr/>
          <p:nvPr>
            <p:custDataLst>
              <p:tags r:id="rId1"/>
            </p:custDataLst>
          </p:nvPr>
        </p:nvCxnSpPr>
        <p:spPr>
          <a:xfrm>
            <a:off x="749960" y="4399915"/>
            <a:ext cx="4788000" cy="0"/>
          </a:xfrm>
          <a:prstGeom prst="line">
            <a:avLst/>
          </a:prstGeom>
          <a:ln w="9525">
            <a:solidFill>
              <a:srgbClr val="4E81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矩形 1"/>
          <p:cNvSpPr/>
          <p:nvPr>
            <p:custDataLst>
              <p:tags r:id="rId2"/>
            </p:custDataLst>
          </p:nvPr>
        </p:nvSpPr>
        <p:spPr>
          <a:xfrm>
            <a:off x="846455" y="4531360"/>
            <a:ext cx="4691380" cy="4191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ln>
                  <a:noFill/>
                  <a:prstDash val="sysDot"/>
                </a:ln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Damage to books after lending</a:t>
            </a:r>
            <a:endParaRPr lang="en-US" altLang="zh-CN">
              <a:ln>
                <a:noFill/>
                <a:prstDash val="sysDot"/>
              </a:ln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cxnSp>
        <p:nvCxnSpPr>
          <p:cNvPr id="41" name="直接连接符 40"/>
          <p:cNvCxnSpPr/>
          <p:nvPr>
            <p:custDataLst>
              <p:tags r:id="rId3"/>
            </p:custDataLst>
          </p:nvPr>
        </p:nvCxnSpPr>
        <p:spPr>
          <a:xfrm>
            <a:off x="6654040" y="4399915"/>
            <a:ext cx="4788000" cy="0"/>
          </a:xfrm>
          <a:prstGeom prst="line">
            <a:avLst/>
          </a:prstGeom>
          <a:ln w="952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矩形 5"/>
          <p:cNvSpPr/>
          <p:nvPr>
            <p:custDataLst>
              <p:tags r:id="rId4"/>
            </p:custDataLst>
          </p:nvPr>
        </p:nvSpPr>
        <p:spPr>
          <a:xfrm>
            <a:off x="6750685" y="4531360"/>
            <a:ext cx="4691380" cy="4191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ln>
                  <a:noFill/>
                  <a:prstDash val="sysDot"/>
                </a:ln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Low participation</a:t>
            </a:r>
            <a:endParaRPr lang="en-US" altLang="zh-CN">
              <a:ln>
                <a:noFill/>
                <a:prstDash val="sysDot"/>
              </a:ln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endParaRPr lang="en-US" altLang="zh-CN">
              <a:ln>
                <a:noFill/>
                <a:prstDash val="sysDot"/>
              </a:ln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0" name="标题 1"/>
          <p:cNvSpPr>
            <a:spLocks noGrp="1"/>
          </p:cNvSpPr>
          <p:nvPr/>
        </p:nvSpPr>
        <p:spPr>
          <a:xfrm>
            <a:off x="448945" y="481965"/>
            <a:ext cx="6610985" cy="750570"/>
          </a:xfrm>
          <a:prstGeom prst="rect">
            <a:avLst/>
          </a:prstGeom>
        </p:spPr>
        <p:txBody>
          <a:bodyPr anchor="ctr" anchorCtr="0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>
                <a:solidFill>
                  <a:srgbClr val="244C89"/>
                </a:solidFill>
                <a:latin typeface="+mj-lt"/>
                <a:ea typeface="思源黑体" panose="020B0500000000000000" pitchFamily="34" charset="-122"/>
                <a:cs typeface="+mj-cs"/>
              </a:defRPr>
            </a:lvl1pPr>
          </a:lstStyle>
          <a:p>
            <a:pPr algn="l" fontAlgn="t">
              <a:lnSpc>
                <a:spcPct val="100000"/>
              </a:lnSpc>
            </a:pPr>
            <a:r>
              <a:rPr lang="en-US" altLang="zh-CN" dirty="0"/>
              <a:t>Potential chanllenges and possible solutions</a:t>
            </a:r>
            <a:endParaRPr lang="en-US" altLang="zh-CN" dirty="0"/>
          </a:p>
        </p:txBody>
      </p:sp>
      <p:sp>
        <p:nvSpPr>
          <p:cNvPr id="13" name="文本框 12"/>
          <p:cNvSpPr txBox="1"/>
          <p:nvPr/>
        </p:nvSpPr>
        <p:spPr>
          <a:xfrm>
            <a:off x="749935" y="3896995"/>
            <a:ext cx="4694555" cy="444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solidFill>
                  <a:srgbClr val="244C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lt"/>
              </a:rPr>
              <a:t>chanllenge1:</a:t>
            </a:r>
            <a:endParaRPr lang="en-US" altLang="zh-CN" sz="2400">
              <a:solidFill>
                <a:srgbClr val="244C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654165" y="3896995"/>
            <a:ext cx="4694555" cy="444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solidFill>
                  <a:srgbClr val="244C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lt"/>
              </a:rPr>
              <a:t>chanllenge2:</a:t>
            </a:r>
            <a:endParaRPr lang="en-US" altLang="zh-CN" sz="2400">
              <a:solidFill>
                <a:srgbClr val="244C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lt"/>
            </a:endParaRPr>
          </a:p>
        </p:txBody>
      </p:sp>
      <p:grpSp>
        <p:nvGrpSpPr>
          <p:cNvPr id="121" name="组合 120"/>
          <p:cNvGrpSpPr/>
          <p:nvPr>
            <p:custDataLst>
              <p:tags r:id="rId5"/>
            </p:custDataLst>
          </p:nvPr>
        </p:nvGrpSpPr>
        <p:grpSpPr>
          <a:xfrm rot="0">
            <a:off x="1743724" y="1155676"/>
            <a:ext cx="2925095" cy="2564742"/>
            <a:chOff x="2206" y="3158"/>
            <a:chExt cx="14726" cy="12914"/>
          </a:xfrm>
        </p:grpSpPr>
        <p:sp>
          <p:nvSpPr>
            <p:cNvPr id="122" name="圆角矩形 121"/>
            <p:cNvSpPr/>
            <p:nvPr>
              <p:custDataLst>
                <p:tags r:id="rId6"/>
              </p:custDataLst>
            </p:nvPr>
          </p:nvSpPr>
          <p:spPr>
            <a:xfrm>
              <a:off x="2206" y="3158"/>
              <a:ext cx="14727" cy="12914"/>
            </a:xfrm>
            <a:prstGeom prst="roundRect">
              <a:avLst/>
            </a:prstGeom>
            <a:gradFill flip="none" rotWithShape="1">
              <a:gsLst>
                <a:gs pos="6000">
                  <a:srgbClr val="F2F2F2"/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7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55" kern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ea typeface="+mn-ea"/>
              </a:endParaRPr>
            </a:p>
          </p:txBody>
        </p:sp>
        <p:pic>
          <p:nvPicPr>
            <p:cNvPr id="123" name="图片 122" descr="zhenyu-luo-ARxN3sfuRj8-unsplash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8" cstate="email"/>
            <a:srcRect l="21956" r="21956"/>
            <a:stretch>
              <a:fillRect/>
            </a:stretch>
          </p:blipFill>
          <p:spPr>
            <a:xfrm>
              <a:off x="2618" y="3545"/>
              <a:ext cx="13826" cy="12086"/>
            </a:xfrm>
            <a:prstGeom prst="roundRect">
              <a:avLst>
                <a:gd name="adj" fmla="val 14907"/>
              </a:avLst>
            </a:prstGeom>
          </p:spPr>
        </p:pic>
      </p:grpSp>
      <p:grpSp>
        <p:nvGrpSpPr>
          <p:cNvPr id="125" name="组合 124"/>
          <p:cNvGrpSpPr/>
          <p:nvPr>
            <p:custDataLst>
              <p:tags r:id="rId9"/>
            </p:custDataLst>
          </p:nvPr>
        </p:nvGrpSpPr>
        <p:grpSpPr>
          <a:xfrm rot="0">
            <a:off x="7225665" y="1064260"/>
            <a:ext cx="3218815" cy="2662555"/>
            <a:chOff x="2206" y="3158"/>
            <a:chExt cx="14726" cy="12914"/>
          </a:xfrm>
        </p:grpSpPr>
        <p:sp>
          <p:nvSpPr>
            <p:cNvPr id="126" name="圆角矩形 125"/>
            <p:cNvSpPr/>
            <p:nvPr>
              <p:custDataLst>
                <p:tags r:id="rId10"/>
              </p:custDataLst>
            </p:nvPr>
          </p:nvSpPr>
          <p:spPr>
            <a:xfrm>
              <a:off x="2206" y="3158"/>
              <a:ext cx="14727" cy="12914"/>
            </a:xfrm>
            <a:prstGeom prst="roundRect">
              <a:avLst/>
            </a:prstGeom>
            <a:gradFill flip="none" rotWithShape="1">
              <a:gsLst>
                <a:gs pos="6000">
                  <a:srgbClr val="F2F2F2"/>
                </a:gs>
                <a:gs pos="100000">
                  <a:srgbClr val="E4E4E4"/>
                </a:gs>
                <a:gs pos="80000">
                  <a:srgbClr val="F1F1F1"/>
                </a:gs>
                <a:gs pos="43000">
                  <a:sysClr val="window" lastClr="FFFFFF"/>
                </a:gs>
              </a:gsLst>
              <a:lin ang="8100000" scaled="1"/>
              <a:tileRect/>
            </a:gradFill>
            <a:ln w="12700" cap="flat" cmpd="sng" algn="ctr">
              <a:solidFill>
                <a:sysClr val="window" lastClr="FFFFFF"/>
              </a:solidFill>
              <a:prstDash val="solid"/>
            </a:ln>
            <a:effectLst>
              <a:outerShdw blurRad="393700" dist="38100" dir="5400000" algn="t" rotWithShape="0">
                <a:schemeClr val="tx1">
                  <a:alpha val="37000"/>
                </a:schemeClr>
              </a:outerShdw>
            </a:effectLst>
          </p:spPr>
          <p:txBody>
            <a:bodyPr anchor="ctr"/>
            <a:lstStyle/>
            <a:p>
              <a:pPr algn="ctr" defTabSz="967740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255" kern="0">
                <a:solidFill>
                  <a:schemeClr val="accent5">
                    <a:lumMod val="50000"/>
                  </a:schemeClr>
                </a:solidFill>
                <a:latin typeface="Calibri" panose="020F0502020204030204"/>
                <a:ea typeface="+mn-ea"/>
              </a:endParaRPr>
            </a:p>
          </p:txBody>
        </p:sp>
        <p:pic>
          <p:nvPicPr>
            <p:cNvPr id="128" name="图片 127" descr="zhenyu-luo-ARxN3sfuRj8-unsplash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 cstate="email"/>
            <a:srcRect l="14319" r="14319"/>
            <a:stretch>
              <a:fillRect/>
            </a:stretch>
          </p:blipFill>
          <p:spPr>
            <a:xfrm>
              <a:off x="2618" y="3545"/>
              <a:ext cx="13826" cy="12086"/>
            </a:xfrm>
            <a:prstGeom prst="roundRect">
              <a:avLst>
                <a:gd name="adj" fmla="val 14907"/>
              </a:avLst>
            </a:prstGeom>
          </p:spPr>
        </p:pic>
      </p:grpSp>
      <p:sp>
        <p:nvSpPr>
          <p:cNvPr id="133" name="文本框 132"/>
          <p:cNvSpPr txBox="1"/>
          <p:nvPr/>
        </p:nvSpPr>
        <p:spPr>
          <a:xfrm>
            <a:off x="749935" y="5163820"/>
            <a:ext cx="4694555" cy="444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solidFill>
                  <a:srgbClr val="244C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lt"/>
              </a:rPr>
              <a:t>Solution:</a:t>
            </a:r>
            <a:endParaRPr lang="en-US" altLang="zh-CN" sz="2400">
              <a:solidFill>
                <a:srgbClr val="244C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lt"/>
            </a:endParaRPr>
          </a:p>
        </p:txBody>
      </p:sp>
      <p:sp>
        <p:nvSpPr>
          <p:cNvPr id="134" name="文本框 133"/>
          <p:cNvSpPr txBox="1"/>
          <p:nvPr/>
        </p:nvSpPr>
        <p:spPr>
          <a:xfrm>
            <a:off x="6654165" y="5163820"/>
            <a:ext cx="4694555" cy="44450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en-US" altLang="zh-CN" sz="2400">
                <a:solidFill>
                  <a:srgbClr val="244C89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lt"/>
              </a:rPr>
              <a:t>Solution:</a:t>
            </a:r>
            <a:endParaRPr lang="en-US" altLang="zh-CN" sz="2400">
              <a:solidFill>
                <a:srgbClr val="244C89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lt"/>
            </a:endParaRPr>
          </a:p>
        </p:txBody>
      </p:sp>
      <p:cxnSp>
        <p:nvCxnSpPr>
          <p:cNvPr id="147" name="直接连接符 146"/>
          <p:cNvCxnSpPr/>
          <p:nvPr>
            <p:custDataLst>
              <p:tags r:id="rId13"/>
            </p:custDataLst>
          </p:nvPr>
        </p:nvCxnSpPr>
        <p:spPr>
          <a:xfrm>
            <a:off x="749960" y="5608320"/>
            <a:ext cx="4788000" cy="0"/>
          </a:xfrm>
          <a:prstGeom prst="line">
            <a:avLst/>
          </a:prstGeom>
          <a:ln w="9525">
            <a:solidFill>
              <a:srgbClr val="4E81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8" name="直接连接符 147"/>
          <p:cNvCxnSpPr/>
          <p:nvPr>
            <p:custDataLst>
              <p:tags r:id="rId14"/>
            </p:custDataLst>
          </p:nvPr>
        </p:nvCxnSpPr>
        <p:spPr>
          <a:xfrm>
            <a:off x="6654190" y="5608320"/>
            <a:ext cx="4788000" cy="0"/>
          </a:xfrm>
          <a:prstGeom prst="line">
            <a:avLst/>
          </a:prstGeom>
          <a:ln w="9525">
            <a:solidFill>
              <a:srgbClr val="4E81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0" name="矩形 149"/>
          <p:cNvSpPr/>
          <p:nvPr>
            <p:custDataLst>
              <p:tags r:id="rId15"/>
            </p:custDataLst>
          </p:nvPr>
        </p:nvSpPr>
        <p:spPr>
          <a:xfrm>
            <a:off x="749935" y="5821680"/>
            <a:ext cx="4691380" cy="4191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ln>
                  <a:noFill/>
                  <a:prstDash val="sysDot"/>
                </a:ln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Require a deposit or compensation</a:t>
            </a:r>
            <a:endParaRPr lang="en-US" altLang="zh-CN">
              <a:ln>
                <a:noFill/>
                <a:prstDash val="sysDot"/>
              </a:ln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  <p:sp>
        <p:nvSpPr>
          <p:cNvPr id="151" name="矩形 150"/>
          <p:cNvSpPr/>
          <p:nvPr>
            <p:custDataLst>
              <p:tags r:id="rId16"/>
            </p:custDataLst>
          </p:nvPr>
        </p:nvSpPr>
        <p:spPr>
          <a:xfrm>
            <a:off x="6654165" y="5821680"/>
            <a:ext cx="5099050" cy="41910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noAutofit/>
          </a:bodyPr>
          <a:lstStyle/>
          <a:p>
            <a:pPr algn="just">
              <a:lnSpc>
                <a:spcPct val="13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>
                <a:ln>
                  <a:noFill/>
                  <a:prstDash val="sysDot"/>
                </a:ln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rPr>
              <a:t>Promote through social media and incentives</a:t>
            </a:r>
            <a:endParaRPr lang="en-US" altLang="zh-CN">
              <a:ln>
                <a:noFill/>
                <a:prstDash val="sysDot"/>
              </a:ln>
              <a:solidFill>
                <a:schemeClr val="accent2">
                  <a:lumMod val="7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</a:endParaRPr>
          </a:p>
        </p:txBody>
      </p:sp>
    </p:spTree>
    <p:custDataLst>
      <p:tags r:id="rId17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819"/>
            <a:ext cx="12192000" cy="6852181"/>
          </a:xfrm>
          <a:prstGeom prst="rect">
            <a:avLst/>
          </a:prstGeom>
        </p:spPr>
      </p:pic>
      <p:sp>
        <p:nvSpPr>
          <p:cNvPr id="15" name="矩形 14"/>
          <p:cNvSpPr/>
          <p:nvPr/>
        </p:nvSpPr>
        <p:spPr>
          <a:xfrm>
            <a:off x="2449722" y="1931264"/>
            <a:ext cx="7292557" cy="3045469"/>
          </a:xfrm>
          <a:prstGeom prst="rect">
            <a:avLst/>
          </a:prstGeom>
          <a:solidFill>
            <a:srgbClr val="244C89"/>
          </a:solidFill>
          <a:ln>
            <a:noFill/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17" name="矩形 16"/>
          <p:cNvSpPr/>
          <p:nvPr/>
        </p:nvSpPr>
        <p:spPr>
          <a:xfrm>
            <a:off x="2679992" y="2159983"/>
            <a:ext cx="6832016" cy="2588032"/>
          </a:xfrm>
          <a:prstGeom prst="rect">
            <a:avLst/>
          </a:prstGeom>
          <a:noFill/>
          <a:ln w="25400">
            <a:solidFill>
              <a:schemeClr val="bg1"/>
            </a:solidFill>
          </a:ln>
          <a:effectLst>
            <a:outerShdw blurRad="444500" dist="254000" dir="2700000" algn="tl" rotWithShape="0">
              <a:prstClr val="black">
                <a:alpha val="3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350"/>
          </a:p>
        </p:txBody>
      </p:sp>
      <p:sp>
        <p:nvSpPr>
          <p:cNvPr id="24" name="文本框 23"/>
          <p:cNvSpPr txBox="1"/>
          <p:nvPr/>
        </p:nvSpPr>
        <p:spPr>
          <a:xfrm>
            <a:off x="2866967" y="2443843"/>
            <a:ext cx="1680268" cy="221599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138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05</a:t>
            </a:r>
            <a:endParaRPr lang="zh-CN" altLang="en-US" sz="138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911483" y="3167727"/>
            <a:ext cx="4238307" cy="8299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4800" b="1" dirty="0">
                <a:solidFill>
                  <a:schemeClr val="bg1"/>
                </a:solidFill>
                <a:latin typeface="思源黑体" panose="020B0500000000000000" pitchFamily="34" charset="-122"/>
                <a:ea typeface="思源黑体" panose="020B0500000000000000" pitchFamily="34" charset="-122"/>
              </a:rPr>
              <a:t>Conclusion</a:t>
            </a:r>
            <a:endParaRPr lang="en-US" altLang="zh-CN" sz="4800" b="1" dirty="0">
              <a:solidFill>
                <a:schemeClr val="bg1"/>
              </a:solidFill>
              <a:latin typeface="思源黑体" panose="020B0500000000000000" pitchFamily="34" charset="-122"/>
              <a:ea typeface="思源黑体" panose="020B0500000000000000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4702757" y="2832100"/>
            <a:ext cx="0" cy="1411944"/>
          </a:xfrm>
          <a:prstGeom prst="line">
            <a:avLst/>
          </a:prstGeom>
          <a:ln w="254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1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7" grpId="0" animBg="1"/>
      <p:bldP spid="24" grpId="0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" name="任意多边形: 形状 45"/>
          <p:cNvSpPr/>
          <p:nvPr>
            <p:custDataLst>
              <p:tags r:id="rId1"/>
            </p:custDataLst>
          </p:nvPr>
        </p:nvSpPr>
        <p:spPr>
          <a:xfrm>
            <a:off x="5973763" y="4377055"/>
            <a:ext cx="2719539" cy="1430389"/>
          </a:xfrm>
          <a:custGeom>
            <a:avLst/>
            <a:gdLst>
              <a:gd name="connsiteX0" fmla="*/ 1334340 w 2668680"/>
              <a:gd name="connsiteY0" fmla="*/ 1534736 h 1534735"/>
              <a:gd name="connsiteX1" fmla="*/ 0 w 2668680"/>
              <a:gd name="connsiteY1" fmla="*/ 757593 h 1534735"/>
              <a:gd name="connsiteX2" fmla="*/ 1334340 w 2668680"/>
              <a:gd name="connsiteY2" fmla="*/ 0 h 1534735"/>
              <a:gd name="connsiteX3" fmla="*/ 2668681 w 2668680"/>
              <a:gd name="connsiteY3" fmla="*/ 76248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8680" h="1534735">
                <a:moveTo>
                  <a:pt x="1334340" y="1534736"/>
                </a:moveTo>
                <a:lnTo>
                  <a:pt x="0" y="757593"/>
                </a:lnTo>
                <a:lnTo>
                  <a:pt x="1334340" y="0"/>
                </a:lnTo>
                <a:lnTo>
                  <a:pt x="2668681" y="76248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  <a:alpha val="100000"/>
                </a:schemeClr>
              </a:gs>
              <a:gs pos="35000">
                <a:schemeClr val="accent1">
                  <a:lumMod val="85000"/>
                  <a:lumOff val="15000"/>
                  <a:alpha val="100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2" name="任意多边形: 形状 51"/>
          <p:cNvSpPr/>
          <p:nvPr>
            <p:custDataLst>
              <p:tags r:id="rId2"/>
            </p:custDataLst>
          </p:nvPr>
        </p:nvSpPr>
        <p:spPr>
          <a:xfrm>
            <a:off x="6495098" y="4648835"/>
            <a:ext cx="1676883" cy="886781"/>
          </a:xfrm>
          <a:custGeom>
            <a:avLst/>
            <a:gdLst>
              <a:gd name="connsiteX0" fmla="*/ 826020 w 1645523"/>
              <a:gd name="connsiteY0" fmla="*/ 951471 h 951471"/>
              <a:gd name="connsiteX1" fmla="*/ 0 w 1645523"/>
              <a:gd name="connsiteY1" fmla="*/ 457814 h 951471"/>
              <a:gd name="connsiteX2" fmla="*/ 817874 w 1645523"/>
              <a:gd name="connsiteY2" fmla="*/ 0 h 951471"/>
              <a:gd name="connsiteX3" fmla="*/ 1645523 w 1645523"/>
              <a:gd name="connsiteY3" fmla="*/ 469219 h 95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523" h="951471">
                <a:moveTo>
                  <a:pt x="826020" y="951471"/>
                </a:moveTo>
                <a:lnTo>
                  <a:pt x="0" y="457814"/>
                </a:lnTo>
                <a:lnTo>
                  <a:pt x="817874" y="0"/>
                </a:lnTo>
                <a:lnTo>
                  <a:pt x="1645523" y="469219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3" name="任意多边形: 形状 52"/>
          <p:cNvSpPr/>
          <p:nvPr>
            <p:custDataLst>
              <p:tags r:id="rId3"/>
            </p:custDataLst>
          </p:nvPr>
        </p:nvSpPr>
        <p:spPr>
          <a:xfrm>
            <a:off x="7333298" y="2898140"/>
            <a:ext cx="2717878" cy="1430389"/>
          </a:xfrm>
          <a:custGeom>
            <a:avLst/>
            <a:gdLst>
              <a:gd name="connsiteX0" fmla="*/ 1334340 w 2667051"/>
              <a:gd name="connsiteY0" fmla="*/ 1534736 h 1534735"/>
              <a:gd name="connsiteX1" fmla="*/ 0 w 2667051"/>
              <a:gd name="connsiteY1" fmla="*/ 757592 h 1534735"/>
              <a:gd name="connsiteX2" fmla="*/ 1334340 w 2667051"/>
              <a:gd name="connsiteY2" fmla="*/ 0 h 1534735"/>
              <a:gd name="connsiteX3" fmla="*/ 2667052 w 2667051"/>
              <a:gd name="connsiteY3" fmla="*/ 76411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51" h="1534735">
                <a:moveTo>
                  <a:pt x="1334340" y="1534736"/>
                </a:moveTo>
                <a:lnTo>
                  <a:pt x="0" y="757592"/>
                </a:lnTo>
                <a:lnTo>
                  <a:pt x="1334340" y="0"/>
                </a:lnTo>
                <a:lnTo>
                  <a:pt x="2667052" y="764110"/>
                </a:lnTo>
                <a:close/>
              </a:path>
            </a:pathLst>
          </a:custGeom>
          <a:gradFill>
            <a:gsLst>
              <a:gs pos="100000">
                <a:schemeClr val="accent2">
                  <a:lumMod val="60000"/>
                  <a:lumOff val="40000"/>
                  <a:alpha val="100000"/>
                </a:schemeClr>
              </a:gs>
              <a:gs pos="35000">
                <a:schemeClr val="accent2">
                  <a:lumMod val="85000"/>
                  <a:lumOff val="15000"/>
                  <a:alpha val="100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4" name="任意多边形: 形状 53"/>
          <p:cNvSpPr/>
          <p:nvPr>
            <p:custDataLst>
              <p:tags r:id="rId4"/>
            </p:custDataLst>
          </p:nvPr>
        </p:nvSpPr>
        <p:spPr>
          <a:xfrm>
            <a:off x="7854633" y="3169920"/>
            <a:ext cx="1676883" cy="886780"/>
          </a:xfrm>
          <a:custGeom>
            <a:avLst/>
            <a:gdLst>
              <a:gd name="connsiteX0" fmla="*/ 826020 w 1645523"/>
              <a:gd name="connsiteY0" fmla="*/ 951471 h 951470"/>
              <a:gd name="connsiteX1" fmla="*/ 0 w 1645523"/>
              <a:gd name="connsiteY1" fmla="*/ 459443 h 951470"/>
              <a:gd name="connsiteX2" fmla="*/ 817874 w 1645523"/>
              <a:gd name="connsiteY2" fmla="*/ 0 h 951470"/>
              <a:gd name="connsiteX3" fmla="*/ 1645523 w 1645523"/>
              <a:gd name="connsiteY3" fmla="*/ 470848 h 95147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5523" h="951470">
                <a:moveTo>
                  <a:pt x="826020" y="951471"/>
                </a:moveTo>
                <a:lnTo>
                  <a:pt x="0" y="459443"/>
                </a:lnTo>
                <a:lnTo>
                  <a:pt x="817874" y="0"/>
                </a:lnTo>
                <a:lnTo>
                  <a:pt x="1645523" y="470848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57" name="任意多边形: 形状 56"/>
          <p:cNvSpPr/>
          <p:nvPr>
            <p:custDataLst>
              <p:tags r:id="rId5"/>
            </p:custDataLst>
          </p:nvPr>
        </p:nvSpPr>
        <p:spPr>
          <a:xfrm>
            <a:off x="8693468" y="1419225"/>
            <a:ext cx="2717878" cy="1430389"/>
          </a:xfrm>
          <a:custGeom>
            <a:avLst/>
            <a:gdLst>
              <a:gd name="connsiteX0" fmla="*/ 1332711 w 2667051"/>
              <a:gd name="connsiteY0" fmla="*/ 1534736 h 1534735"/>
              <a:gd name="connsiteX1" fmla="*/ 0 w 2667051"/>
              <a:gd name="connsiteY1" fmla="*/ 759222 h 1534735"/>
              <a:gd name="connsiteX2" fmla="*/ 1332711 w 2667051"/>
              <a:gd name="connsiteY2" fmla="*/ 0 h 1534735"/>
              <a:gd name="connsiteX3" fmla="*/ 2667051 w 2667051"/>
              <a:gd name="connsiteY3" fmla="*/ 764110 h 15347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667051" h="1534735">
                <a:moveTo>
                  <a:pt x="1332711" y="1534736"/>
                </a:moveTo>
                <a:lnTo>
                  <a:pt x="0" y="759222"/>
                </a:lnTo>
                <a:lnTo>
                  <a:pt x="1332711" y="0"/>
                </a:lnTo>
                <a:lnTo>
                  <a:pt x="2667051" y="764110"/>
                </a:lnTo>
                <a:close/>
              </a:path>
            </a:pathLst>
          </a:custGeom>
          <a:gradFill>
            <a:gsLst>
              <a:gs pos="100000">
                <a:schemeClr val="accent1">
                  <a:lumMod val="60000"/>
                  <a:lumOff val="40000"/>
                  <a:alpha val="100000"/>
                </a:schemeClr>
              </a:gs>
              <a:gs pos="35000">
                <a:schemeClr val="accent1">
                  <a:lumMod val="85000"/>
                  <a:lumOff val="15000"/>
                  <a:alpha val="100000"/>
                </a:schemeClr>
              </a:gs>
            </a:gsLst>
            <a:lin ang="10800000" scaled="0"/>
          </a:gra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0" name="任意多边形: 形状 59"/>
          <p:cNvSpPr/>
          <p:nvPr>
            <p:custDataLst>
              <p:tags r:id="rId6"/>
            </p:custDataLst>
          </p:nvPr>
        </p:nvSpPr>
        <p:spPr>
          <a:xfrm>
            <a:off x="9212898" y="1691005"/>
            <a:ext cx="1678543" cy="886781"/>
          </a:xfrm>
          <a:custGeom>
            <a:avLst/>
            <a:gdLst>
              <a:gd name="connsiteX0" fmla="*/ 827649 w 1647152"/>
              <a:gd name="connsiteY0" fmla="*/ 951471 h 951471"/>
              <a:gd name="connsiteX1" fmla="*/ 0 w 1647152"/>
              <a:gd name="connsiteY1" fmla="*/ 459443 h 951471"/>
              <a:gd name="connsiteX2" fmla="*/ 819503 w 1647152"/>
              <a:gd name="connsiteY2" fmla="*/ 0 h 951471"/>
              <a:gd name="connsiteX3" fmla="*/ 1647153 w 1647152"/>
              <a:gd name="connsiteY3" fmla="*/ 470848 h 9514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647152" h="951471">
                <a:moveTo>
                  <a:pt x="827649" y="951471"/>
                </a:moveTo>
                <a:lnTo>
                  <a:pt x="0" y="459443"/>
                </a:lnTo>
                <a:lnTo>
                  <a:pt x="819503" y="0"/>
                </a:lnTo>
                <a:lnTo>
                  <a:pt x="1647153" y="470848"/>
                </a:lnTo>
                <a:close/>
              </a:path>
            </a:pathLst>
          </a:custGeom>
          <a:solidFill>
            <a:srgbClr val="FFFFFF"/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1" name="任意多边形: 形状 60"/>
          <p:cNvSpPr/>
          <p:nvPr>
            <p:custDataLst>
              <p:tags r:id="rId7"/>
            </p:custDataLst>
          </p:nvPr>
        </p:nvSpPr>
        <p:spPr>
          <a:xfrm>
            <a:off x="7330758" y="3599815"/>
            <a:ext cx="1359769" cy="1483536"/>
          </a:xfrm>
          <a:custGeom>
            <a:avLst/>
            <a:gdLst>
              <a:gd name="connsiteX0" fmla="*/ 0 w 1334340"/>
              <a:gd name="connsiteY0" fmla="*/ 0 h 1591759"/>
              <a:gd name="connsiteX1" fmla="*/ 0 w 1334340"/>
              <a:gd name="connsiteY1" fmla="*/ 829279 h 1591759"/>
              <a:gd name="connsiteX2" fmla="*/ 1334340 w 1334340"/>
              <a:gd name="connsiteY2" fmla="*/ 1591759 h 1591759"/>
              <a:gd name="connsiteX3" fmla="*/ 1334340 w 1334340"/>
              <a:gd name="connsiteY3" fmla="*/ 777144 h 15917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340" h="1591759">
                <a:moveTo>
                  <a:pt x="0" y="0"/>
                </a:moveTo>
                <a:lnTo>
                  <a:pt x="0" y="829279"/>
                </a:lnTo>
                <a:lnTo>
                  <a:pt x="1334340" y="1591759"/>
                </a:lnTo>
                <a:lnTo>
                  <a:pt x="1334340" y="777144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2" name="任意多边形: 形状 61"/>
          <p:cNvSpPr/>
          <p:nvPr>
            <p:custDataLst>
              <p:tags r:id="rId8"/>
            </p:custDataLst>
          </p:nvPr>
        </p:nvSpPr>
        <p:spPr>
          <a:xfrm>
            <a:off x="8693468" y="2126615"/>
            <a:ext cx="1358109" cy="1483535"/>
          </a:xfrm>
          <a:custGeom>
            <a:avLst/>
            <a:gdLst>
              <a:gd name="connsiteX0" fmla="*/ 0 w 1332711"/>
              <a:gd name="connsiteY0" fmla="*/ 0 h 1591758"/>
              <a:gd name="connsiteX1" fmla="*/ 0 w 1332711"/>
              <a:gd name="connsiteY1" fmla="*/ 827650 h 1591758"/>
              <a:gd name="connsiteX2" fmla="*/ 1332711 w 1332711"/>
              <a:gd name="connsiteY2" fmla="*/ 1591759 h 1591758"/>
              <a:gd name="connsiteX3" fmla="*/ 1332711 w 1332711"/>
              <a:gd name="connsiteY3" fmla="*/ 775514 h 159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2711" h="1591758">
                <a:moveTo>
                  <a:pt x="0" y="0"/>
                </a:moveTo>
                <a:lnTo>
                  <a:pt x="0" y="827650"/>
                </a:lnTo>
                <a:lnTo>
                  <a:pt x="1332711" y="1591759"/>
                </a:lnTo>
                <a:lnTo>
                  <a:pt x="1332711" y="775514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3" name="任意多边形: 形状 62"/>
          <p:cNvSpPr/>
          <p:nvPr>
            <p:custDataLst>
              <p:tags r:id="rId9"/>
            </p:custDataLst>
          </p:nvPr>
        </p:nvSpPr>
        <p:spPr>
          <a:xfrm>
            <a:off x="7333298" y="2131060"/>
            <a:ext cx="4077648" cy="3864481"/>
          </a:xfrm>
          <a:custGeom>
            <a:avLst/>
            <a:gdLst>
              <a:gd name="connsiteX0" fmla="*/ 2667052 w 4001391"/>
              <a:gd name="connsiteY0" fmla="*/ 772256 h 4146393"/>
              <a:gd name="connsiteX1" fmla="*/ 2667052 w 4001391"/>
              <a:gd name="connsiteY1" fmla="*/ 1586871 h 4146393"/>
              <a:gd name="connsiteX2" fmla="*/ 1334340 w 4001391"/>
              <a:gd name="connsiteY2" fmla="*/ 2357498 h 4146393"/>
              <a:gd name="connsiteX3" fmla="*/ 1334340 w 4001391"/>
              <a:gd name="connsiteY3" fmla="*/ 3172113 h 4146393"/>
              <a:gd name="connsiteX4" fmla="*/ 0 w 4001391"/>
              <a:gd name="connsiteY4" fmla="*/ 3944369 h 4146393"/>
              <a:gd name="connsiteX5" fmla="*/ 0 w 4001391"/>
              <a:gd name="connsiteY5" fmla="*/ 4146393 h 4146393"/>
              <a:gd name="connsiteX6" fmla="*/ 1502151 w 4001391"/>
              <a:gd name="connsiteY6" fmla="*/ 3273126 h 4146393"/>
              <a:gd name="connsiteX7" fmla="*/ 1502151 w 4001391"/>
              <a:gd name="connsiteY7" fmla="*/ 2456881 h 4146393"/>
              <a:gd name="connsiteX8" fmla="*/ 2825087 w 4001391"/>
              <a:gd name="connsiteY8" fmla="*/ 1687884 h 4146393"/>
              <a:gd name="connsiteX9" fmla="*/ 2825087 w 4001391"/>
              <a:gd name="connsiteY9" fmla="*/ 863493 h 4146393"/>
              <a:gd name="connsiteX10" fmla="*/ 4001392 w 4001391"/>
              <a:gd name="connsiteY10" fmla="*/ 190620 h 4146393"/>
              <a:gd name="connsiteX11" fmla="*/ 4001392 w 4001391"/>
              <a:gd name="connsiteY11" fmla="*/ 0 h 4146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001391" h="4146393">
                <a:moveTo>
                  <a:pt x="2667052" y="772256"/>
                </a:moveTo>
                <a:lnTo>
                  <a:pt x="2667052" y="1586871"/>
                </a:lnTo>
                <a:lnTo>
                  <a:pt x="1334340" y="2357498"/>
                </a:lnTo>
                <a:lnTo>
                  <a:pt x="1334340" y="3172113"/>
                </a:lnTo>
                <a:lnTo>
                  <a:pt x="0" y="3944369"/>
                </a:lnTo>
                <a:lnTo>
                  <a:pt x="0" y="4146393"/>
                </a:lnTo>
                <a:lnTo>
                  <a:pt x="1502151" y="3273126"/>
                </a:lnTo>
                <a:lnTo>
                  <a:pt x="1502151" y="2456881"/>
                </a:lnTo>
                <a:lnTo>
                  <a:pt x="2825087" y="1687884"/>
                </a:lnTo>
                <a:lnTo>
                  <a:pt x="2825087" y="863493"/>
                </a:lnTo>
                <a:lnTo>
                  <a:pt x="4001392" y="190620"/>
                </a:lnTo>
                <a:lnTo>
                  <a:pt x="4001392" y="0"/>
                </a:lnTo>
                <a:close/>
              </a:path>
            </a:pathLst>
          </a:custGeom>
          <a:solidFill>
            <a:schemeClr val="tx1">
              <a:lumMod val="35000"/>
              <a:lumOff val="65000"/>
              <a:alpha val="35000"/>
            </a:schemeClr>
          </a:solidFill>
          <a:ln w="16291" cap="flat">
            <a:noFill/>
            <a:prstDash val="solid"/>
            <a:miter/>
          </a:ln>
        </p:spPr>
        <p:txBody>
          <a:bodyPr rtlCol="0" anchor="ctr"/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4" name="任意多边形: 形状 63"/>
          <p:cNvSpPr/>
          <p:nvPr>
            <p:custDataLst>
              <p:tags r:id="rId10"/>
            </p:custDataLst>
          </p:nvPr>
        </p:nvSpPr>
        <p:spPr>
          <a:xfrm>
            <a:off x="5973763" y="5083175"/>
            <a:ext cx="1359769" cy="912594"/>
          </a:xfrm>
          <a:custGeom>
            <a:avLst/>
            <a:gdLst>
              <a:gd name="connsiteX0" fmla="*/ 1334340 w 1334340"/>
              <a:gd name="connsiteY0" fmla="*/ 777143 h 979167"/>
              <a:gd name="connsiteX1" fmla="*/ 0 w 1334340"/>
              <a:gd name="connsiteY1" fmla="*/ 0 h 979167"/>
              <a:gd name="connsiteX2" fmla="*/ 0 w 1334340"/>
              <a:gd name="connsiteY2" fmla="*/ 215058 h 979167"/>
              <a:gd name="connsiteX3" fmla="*/ 1334340 w 1334340"/>
              <a:gd name="connsiteY3" fmla="*/ 979168 h 979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34340" h="979167">
                <a:moveTo>
                  <a:pt x="1334340" y="777143"/>
                </a:moveTo>
                <a:lnTo>
                  <a:pt x="0" y="0"/>
                </a:lnTo>
                <a:lnTo>
                  <a:pt x="0" y="215058"/>
                </a:lnTo>
                <a:lnTo>
                  <a:pt x="1334340" y="979168"/>
                </a:lnTo>
                <a:close/>
              </a:path>
            </a:pathLst>
          </a:custGeom>
          <a:solidFill>
            <a:schemeClr val="tx1">
              <a:lumMod val="25000"/>
              <a:lumOff val="75000"/>
              <a:alpha val="25000"/>
            </a:schemeClr>
          </a:solidFill>
          <a:ln w="16291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p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文本框 67"/>
          <p:cNvSpPr txBox="1"/>
          <p:nvPr>
            <p:custDataLst>
              <p:tags r:id="rId11"/>
            </p:custDataLst>
          </p:nvPr>
        </p:nvSpPr>
        <p:spPr>
          <a:xfrm>
            <a:off x="5961380" y="1173480"/>
            <a:ext cx="2644140" cy="14401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en-US" altLang="zh-CN" sz="1600" b="1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黑体" panose="02010609060101010101" charset="-122"/>
                <a:ea typeface="黑体" panose="02010609060101010101" charset="-122"/>
                <a:sym typeface="+mn-ea"/>
              </a:rPr>
              <a:t>Rich and up-to-date library collections, well-preserved books</a:t>
            </a:r>
            <a:r>
              <a:rPr lang="en-US" altLang="zh-CN" sz="1200" kern="0" spc="0" dirty="0">
                <a:ln>
                  <a:noFill/>
                  <a:prstDash val="sysDot"/>
                </a:ln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  <a:sym typeface="+mn-ea"/>
              </a:rPr>
              <a:t>.</a:t>
            </a:r>
            <a:endParaRPr lang="zh-CN" altLang="en-US" sz="1200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  <a:sym typeface="+mn-ea"/>
            </a:endParaRPr>
          </a:p>
        </p:txBody>
      </p:sp>
      <p:sp>
        <p:nvSpPr>
          <p:cNvPr id="69" name="矩形 68"/>
          <p:cNvSpPr/>
          <p:nvPr>
            <p:custDataLst>
              <p:tags r:id="rId12"/>
            </p:custDataLst>
          </p:nvPr>
        </p:nvSpPr>
        <p:spPr>
          <a:xfrm>
            <a:off x="4551998" y="1170940"/>
            <a:ext cx="1158630" cy="578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Expectation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70" name="文本框 69"/>
          <p:cNvSpPr txBox="1"/>
          <p:nvPr>
            <p:custDataLst>
              <p:tags r:id="rId13"/>
            </p:custDataLst>
          </p:nvPr>
        </p:nvSpPr>
        <p:spPr>
          <a:xfrm>
            <a:off x="4615180" y="2782570"/>
            <a:ext cx="2632075" cy="14401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en-US" sz="1600" b="1">
                <a:solidFill>
                  <a:srgbClr val="323232"/>
                </a:solidFill>
                <a:latin typeface="黑体" panose="02010609060101010101" charset="-122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This project reaffirms library contribute to our academic life and we must pay attention to it.</a:t>
            </a:r>
            <a:endParaRPr lang="en-US" altLang="en-US" sz="1600" b="1" kern="0" spc="0" dirty="0">
              <a:ln>
                <a:noFill/>
                <a:prstDash val="sysDot"/>
              </a:ln>
              <a:solidFill>
                <a:srgbClr val="323232"/>
              </a:solidFill>
              <a:latin typeface="黑体" panose="02010609060101010101" charset="-122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1" name="矩形 70"/>
          <p:cNvSpPr/>
          <p:nvPr>
            <p:custDataLst>
              <p:tags r:id="rId14"/>
            </p:custDataLst>
          </p:nvPr>
        </p:nvSpPr>
        <p:spPr>
          <a:xfrm>
            <a:off x="3146743" y="2778760"/>
            <a:ext cx="1158630" cy="578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2"/>
                </a:solidFill>
                <a:cs typeface="+mn-lt"/>
              </a:rPr>
              <a:t> Project’s </a:t>
            </a:r>
            <a:r>
              <a:rPr lang="en-US" altLang="zh-CN" sz="2400" b="1" kern="0" dirty="0">
                <a:solidFill>
                  <a:schemeClr val="accent2"/>
                </a:solidFill>
                <a:cs typeface="+mn-lt"/>
              </a:rPr>
              <a:t>Value</a:t>
            </a:r>
            <a:endParaRPr lang="en-US" altLang="zh-CN" sz="2400" b="1" kern="0" dirty="0">
              <a:solidFill>
                <a:schemeClr val="accent2"/>
              </a:solidFill>
              <a:cs typeface="+mn-lt"/>
            </a:endParaRPr>
          </a:p>
        </p:txBody>
      </p:sp>
      <p:sp>
        <p:nvSpPr>
          <p:cNvPr id="72" name="文本框 71"/>
          <p:cNvSpPr txBox="1"/>
          <p:nvPr>
            <p:custDataLst>
              <p:tags r:id="rId15"/>
            </p:custDataLst>
          </p:nvPr>
        </p:nvSpPr>
        <p:spPr>
          <a:xfrm>
            <a:off x="3161665" y="4357370"/>
            <a:ext cx="2632075" cy="1440180"/>
          </a:xfrm>
          <a:prstGeom prst="rect">
            <a:avLst/>
          </a:prstGeom>
          <a:noFill/>
        </p:spPr>
        <p:txBody>
          <a:bodyPr wrap="square" lIns="0" tIns="0" rIns="0" bIns="0">
            <a:noAutofit/>
          </a:bodyPr>
          <a:p>
            <a:pPr>
              <a:lnSpc>
                <a:spcPct val="150000"/>
              </a:lnSpc>
            </a:pPr>
            <a:r>
              <a:rPr lang="en-US" sz="1600" b="1">
                <a:solidFill>
                  <a:srgbClr val="323232"/>
                </a:solidFill>
                <a:latin typeface="黑体" panose="02010609060101010101" charset="-122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Join the Book Donation Event.</a:t>
            </a:r>
            <a:endParaRPr lang="en-US" sz="1600" b="1">
              <a:solidFill>
                <a:srgbClr val="323232"/>
              </a:solidFill>
              <a:latin typeface="黑体" panose="02010609060101010101" charset="-122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>
              <a:lnSpc>
                <a:spcPct val="150000"/>
              </a:lnSpc>
            </a:pPr>
            <a:r>
              <a:rPr lang="en-US" sz="1600" b="1">
                <a:solidFill>
                  <a:srgbClr val="323232"/>
                </a:solidFill>
                <a:latin typeface="黑体" panose="02010609060101010101" charset="-122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Endorse and secure resources for renewal.</a:t>
            </a:r>
            <a:endParaRPr lang="en-US" sz="1600" b="1">
              <a:latin typeface="黑体" panose="02010609060101010101" charset="-122"/>
              <a:ea typeface="黑体" panose="02010609060101010101" charset="-122"/>
            </a:endParaRPr>
          </a:p>
          <a:p>
            <a:pPr>
              <a:lnSpc>
                <a:spcPct val="150000"/>
              </a:lnSpc>
            </a:pPr>
            <a:endParaRPr lang="en-US" altLang="en-US" sz="1600" b="1" kern="0" spc="0" dirty="0">
              <a:ln>
                <a:noFill/>
                <a:prstDash val="sysDot"/>
              </a:ln>
              <a:solidFill>
                <a:schemeClr val="tx1">
                  <a:lumMod val="85000"/>
                  <a:lumOff val="15000"/>
                </a:schemeClr>
              </a:solidFill>
              <a:latin typeface="黑体" panose="02010609060101010101" charset="-122"/>
              <a:ea typeface="黑体" panose="02010609060101010101" charset="-122"/>
              <a:sym typeface="+mn-ea"/>
            </a:endParaRPr>
          </a:p>
        </p:txBody>
      </p:sp>
      <p:sp>
        <p:nvSpPr>
          <p:cNvPr id="73" name="矩形 72"/>
          <p:cNvSpPr/>
          <p:nvPr>
            <p:custDataLst>
              <p:tags r:id="rId16"/>
            </p:custDataLst>
          </p:nvPr>
        </p:nvSpPr>
        <p:spPr>
          <a:xfrm>
            <a:off x="1669733" y="4349750"/>
            <a:ext cx="1158630" cy="578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rtlCol="0" anchor="t"/>
          <a:p>
            <a:pPr algn="r"/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Call for </a:t>
            </a:r>
            <a:r>
              <a:rPr lang="en-US" altLang="zh-CN" sz="2400" b="1" kern="0" dirty="0">
                <a:solidFill>
                  <a:schemeClr val="accent1"/>
                </a:solidFill>
                <a:cs typeface="+mn-lt"/>
              </a:rPr>
              <a:t>Support</a:t>
            </a:r>
            <a:endParaRPr lang="en-US" altLang="zh-CN" sz="2400" b="1" kern="0" dirty="0">
              <a:solidFill>
                <a:schemeClr val="accent1"/>
              </a:solidFill>
              <a:cs typeface="+mn-lt"/>
            </a:endParaRPr>
          </a:p>
        </p:txBody>
      </p:sp>
      <p:sp>
        <p:nvSpPr>
          <p:cNvPr id="74" name="矩形 73"/>
          <p:cNvSpPr/>
          <p:nvPr>
            <p:custDataLst>
              <p:tags r:id="rId17"/>
            </p:custDataLst>
          </p:nvPr>
        </p:nvSpPr>
        <p:spPr>
          <a:xfrm>
            <a:off x="5793740" y="1247140"/>
            <a:ext cx="76200" cy="1400810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  <a:alpha val="100000"/>
                </a:schemeClr>
              </a:gs>
              <a:gs pos="0">
                <a:schemeClr val="accent1">
                  <a:lumMod val="85000"/>
                  <a:lumOff val="15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5" name="矩形 74"/>
          <p:cNvSpPr/>
          <p:nvPr>
            <p:custDataLst>
              <p:tags r:id="rId18"/>
            </p:custDataLst>
          </p:nvPr>
        </p:nvSpPr>
        <p:spPr>
          <a:xfrm>
            <a:off x="4368165" y="2857500"/>
            <a:ext cx="76200" cy="1471930"/>
          </a:xfrm>
          <a:prstGeom prst="rect">
            <a:avLst/>
          </a:prstGeom>
          <a:gradFill>
            <a:gsLst>
              <a:gs pos="100000">
                <a:schemeClr val="accent2">
                  <a:lumMod val="40000"/>
                  <a:lumOff val="60000"/>
                  <a:alpha val="100000"/>
                </a:schemeClr>
              </a:gs>
              <a:gs pos="0">
                <a:schemeClr val="accent2">
                  <a:lumMod val="85000"/>
                  <a:lumOff val="15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sp>
        <p:nvSpPr>
          <p:cNvPr id="76" name="矩形 75"/>
          <p:cNvSpPr/>
          <p:nvPr>
            <p:custDataLst>
              <p:tags r:id="rId19"/>
            </p:custDataLst>
          </p:nvPr>
        </p:nvSpPr>
        <p:spPr>
          <a:xfrm>
            <a:off x="2907030" y="4428490"/>
            <a:ext cx="76200" cy="1758315"/>
          </a:xfrm>
          <a:prstGeom prst="rect">
            <a:avLst/>
          </a:prstGeom>
          <a:gradFill>
            <a:gsLst>
              <a:gs pos="100000">
                <a:schemeClr val="accent1">
                  <a:lumMod val="40000"/>
                  <a:lumOff val="60000"/>
                  <a:alpha val="100000"/>
                </a:schemeClr>
              </a:gs>
              <a:gs pos="0">
                <a:schemeClr val="accent1">
                  <a:lumMod val="85000"/>
                  <a:lumOff val="15000"/>
                  <a:alpha val="10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lt1"/>
              </a:solidFill>
            </a:endParaRPr>
          </a:p>
        </p:txBody>
      </p:sp>
      <p:cxnSp>
        <p:nvCxnSpPr>
          <p:cNvPr id="77" name="直接连接符 76"/>
          <p:cNvCxnSpPr/>
          <p:nvPr>
            <p:custDataLst>
              <p:tags r:id="rId20"/>
            </p:custDataLst>
          </p:nvPr>
        </p:nvCxnSpPr>
        <p:spPr>
          <a:xfrm>
            <a:off x="8608378" y="1607820"/>
            <a:ext cx="1078706" cy="0"/>
          </a:xfrm>
          <a:prstGeom prst="line">
            <a:avLst/>
          </a:prstGeom>
          <a:ln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直接连接符 77"/>
          <p:cNvCxnSpPr/>
          <p:nvPr>
            <p:custDataLst>
              <p:tags r:id="rId21"/>
            </p:custDataLst>
          </p:nvPr>
        </p:nvCxnSpPr>
        <p:spPr>
          <a:xfrm>
            <a:off x="7184073" y="3215640"/>
            <a:ext cx="904875" cy="0"/>
          </a:xfrm>
          <a:prstGeom prst="line">
            <a:avLst/>
          </a:prstGeom>
          <a:ln>
            <a:solidFill>
              <a:schemeClr val="accent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>
            <p:custDataLst>
              <p:tags r:id="rId22"/>
            </p:custDataLst>
          </p:nvPr>
        </p:nvCxnSpPr>
        <p:spPr>
          <a:xfrm>
            <a:off x="5745798" y="4789170"/>
            <a:ext cx="795338" cy="0"/>
          </a:xfrm>
          <a:prstGeom prst="line">
            <a:avLst/>
          </a:prstGeom>
          <a:ln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PA" val="v3.2.0"/>
</p:tagLst>
</file>

<file path=ppt/tags/tag2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3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4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5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6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7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8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9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10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11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12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13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14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15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391.25}"/>
</p:tagLst>
</file>

<file path=ppt/tags/tag16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17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18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19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0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1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2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3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4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5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6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7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8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29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30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31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32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33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34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35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36.xml><?xml version="1.0" encoding="utf-8"?>
<p:tagLst xmlns:p="http://schemas.openxmlformats.org/presentationml/2006/main">
  <p:tag name="KSO_WM_DIAGRAM_VIRTUALLY_FRAME" val="{&quot;height&quot;:316.7587401574803,&quot;left&quot;:449.94913385826766,&quot;top&quot;:131.0659842519685,&quot;width&quot;:415.5}"/>
</p:tagLst>
</file>

<file path=ppt/tags/tag37.xml><?xml version="1.0" encoding="utf-8"?>
<p:tagLst xmlns:p="http://schemas.openxmlformats.org/presentationml/2006/main">
  <p:tag name="KSO_WM_DIAGRAM_VIRTUALLY_FRAME" val="{&quot;height&quot;:323.6507086614173,&quot;left&quot;:143.70818897637795,&quot;top&quot;:145.90716535433071,&quot;width&quot;:682.345905511811}"/>
</p:tagLst>
</file>

<file path=ppt/tags/tag38.xml><?xml version="1.0" encoding="utf-8"?>
<p:tagLst xmlns:p="http://schemas.openxmlformats.org/presentationml/2006/main">
  <p:tag name="KSO_WM_DIAGRAM_VIRTUALLY_FRAME" val="{&quot;height&quot;:323.6507086614173,&quot;left&quot;:143.70818897637795,&quot;top&quot;:145.90716535433071,&quot;width&quot;:682.345905511811}"/>
</p:tagLst>
</file>

<file path=ppt/tags/tag39.xml><?xml version="1.0" encoding="utf-8"?>
<p:tagLst xmlns:p="http://schemas.openxmlformats.org/presentationml/2006/main">
  <p:tag name="KSO_WM_DIAGRAM_VIRTUALLY_FRAME" val="{&quot;height&quot;:323.6507086614173,&quot;left&quot;:143.70818897637795,&quot;top&quot;:145.90716535433071,&quot;width&quot;:682.345905511811}"/>
</p:tagLst>
</file>

<file path=ppt/tags/tag40.xml><?xml version="1.0" encoding="utf-8"?>
<p:tagLst xmlns:p="http://schemas.openxmlformats.org/presentationml/2006/main">
  <p:tag name="KSO_WM_DIAGRAM_VIRTUALLY_FRAME" val="{&quot;height&quot;:323.6507086614173,&quot;left&quot;:143.70818897637795,&quot;top&quot;:145.90716535433071,&quot;width&quot;:682.345905511811}"/>
</p:tagLst>
</file>

<file path=ppt/tags/tag41.xml><?xml version="1.0" encoding="utf-8"?>
<p:tagLst xmlns:p="http://schemas.openxmlformats.org/presentationml/2006/main">
  <p:tag name="KSO_WM_DIAGRAM_VIRTUALLY_FRAME" val="{&quot;height&quot;:323.6507086614173,&quot;left&quot;:143.70818897637795,&quot;top&quot;:145.90716535433071,&quot;width&quot;:682.345905511811}"/>
</p:tagLst>
</file>

<file path=ppt/tags/tag42.xml><?xml version="1.0" encoding="utf-8"?>
<p:tagLst xmlns:p="http://schemas.openxmlformats.org/presentationml/2006/main">
  <p:tag name="KSO_WM_DIAGRAM_VIRTUALLY_FRAME" val="{&quot;height&quot;:323.6507086614173,&quot;left&quot;:143.70818897637795,&quot;top&quot;:145.90716535433071,&quot;width&quot;:682.345905511811}"/>
</p:tagLst>
</file>

<file path=ppt/tags/tag43.xml><?xml version="1.0" encoding="utf-8"?>
<p:tagLst xmlns:p="http://schemas.openxmlformats.org/presentationml/2006/main">
  <p:tag name="KSO_WM_DIAGRAM_VIRTUALLY_FRAME" val="{&quot;height&quot;:323.6507086614173,&quot;left&quot;:143.70818897637795,&quot;top&quot;:145.90716535433071,&quot;width&quot;:682.345905511811}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57_1*m_h_i*1_2_2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.05000000074505806,&quot;transparency&quot;:0},{&quot;brightness&quot;:0,&quot;colorType&quot;:1,&quot;foreColorIndex&quot;:5,&quot;pos&quot;:0.8799999952316284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2_1"/>
  <p:tag name="KSO_WM_UNIT_ID" val="diagram20231457_1*m_h_i*1_2_1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57_1*m_h_i*1_2_3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3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57_1*m_h_i*1_1_2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0.8799999952316284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1_1"/>
  <p:tag name="KSO_WM_UNIT_ID" val="diagram20231457_1*m_h_i*1_1_1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57_1*m_h_i*1_1_3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1_3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57_1*m_h_i*1_2_4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2_4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5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1_1"/>
  <p:tag name="KSO_WM_UNIT_ID" val="diagram20231457_1*m_h_f*1_1_1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输入你的项正文，文字是您思想的提炼，请尽量言简意赅的阐述观点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1457_1*m_h_a*1_1_1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1457_1*m_h_a*1_2_1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4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1457_1*m_h_f*1_3_1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输入你的项正文，文字是您思想的提炼，请尽量言简意赅的阐述观点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5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VALUE" val="1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1457_1*m_h_a*1_3_1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添加项标题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6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2_1"/>
  <p:tag name="KSO_WM_UNIT_ID" val="diagram20231457_1*m_h_f*1_2_1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输入你的项正文，文字是您思想的提炼，请尽量言简意赅的阐述观点"/>
  <p:tag name="KSO_WM_UNIT_FILL_TYPE" val="1"/>
  <p:tag name="KSO_WM_UNIT_FILL_FORE_SCHEMECOLOR_INDEX" val="5"/>
  <p:tag name="KSO_WM_UNIT_FILL_FORE_SCHEMECOLOR_INDEX_BRIGHTNESS" val="0"/>
  <p:tag name="KSO_WM_UNIT_TEXT_FILL_FORE_SCHEMECOLOR_INDEX" val="1"/>
  <p:tag name="KSO_WM_UNIT_TEXT_FILL_TYPE" val="1"/>
  <p:tag name="KSO_WM_UNIT_TEXT_TYPE" val="1"/>
  <p:tag name="KSO_WM_DIAGRAM_USE_COLOR_VALUE" val="{&quot;color_scheme&quot;:1,&quot;color_type&quot;:1,&quot;theme_color_indexes&quot;:[5,6,5,6,5,6]}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57_1*m_h_i*1_3_2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gradient&quot;:[{&quot;brightness&quot;:0,&quot;colorType&quot;:1,&quot;foreColorIndex&quot;:5,&quot;pos&quot;:0,&quot;transparency&quot;:0},{&quot;brightness&quot;:0,&quot;colorType&quot;:1,&quot;foreColorIndex&quot;:5,&quot;pos&quot;:0.8799999952316284,&quot;transparency&quot;:1}],&quot;type&quot;:2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DIAGRAM_USE_COLOR_VALUE" val="{&quot;color_scheme&quot;:1,&quot;color_type&quot;:1,&quot;theme_color_indexes&quot;:[5,6,5,6,5,6]}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3_1"/>
  <p:tag name="KSO_WM_UNIT_ID" val="diagram20231457_1*m_h_i*1_3_1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m1-1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FILL_TYPE" val="1"/>
  <p:tag name="KSO_WM_UNIT_FILL_TYPE" val="1"/>
  <p:tag name="KSO_WM_UNIT_FILL_FORE_SCHEMECOLOR_INDEX" val="5"/>
  <p:tag name="KSO_WM_UNIT_FILL_FORE_SCHEMECOLOR_INDEX_BRIGHTNESS" val="0"/>
  <p:tag name="KSO_WM_DIAGRAM_USE_COLOR_VALUE" val="{&quot;color_scheme&quot;:1,&quot;color_type&quot;:1,&quot;theme_color_indexes&quot;:[5,6,5,6,5,6]}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57_1*m_h_i*1_3_3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3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LINE_FORE_SCHEMECOLOR_INDEX" val="5"/>
  <p:tag name="KSO_WM_DIAGRAM_USE_COLOR_VALUE" val="{&quot;color_scheme&quot;:1,&quot;color_type&quot;:1,&quot;theme_color_indexes&quot;:[5,6,5,6,5,6]}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457_1*m_h_i*1_3_4"/>
  <p:tag name="KSO_WM_TEMPLATE_CATEGORY" val="diagram"/>
  <p:tag name="KSO_WM_TEMPLATE_INDEX" val="20231457"/>
  <p:tag name="KSO_WM_UNIT_LAYERLEVEL" val="1_1_1"/>
  <p:tag name="KSO_WM_TAG_VERSION" val="3.0"/>
  <p:tag name="KSO_WM_BEAUTIFY_FLAG" val="#wm#"/>
  <p:tag name="KSO_WM_DIAGRAM_VERSION" val="3"/>
  <p:tag name="KSO_WM_DIAGRAM_COLOR_TRICK" val="1"/>
  <p:tag name="KSO_WM_DIAGRAM_COLOR_TEXT_CAN_REMOVE" val="n"/>
  <p:tag name="KSO_WM_DIAGRAM_GROUP_CODE" val="m1-1"/>
  <p:tag name="KSO_WM_UNIT_TYPE" val="m_h_i"/>
  <p:tag name="KSO_WM_UNIT_INDEX" val="1_3_4"/>
  <p:tag name="KSO_WM_DIAGRAM_MAX_ITEMCNT" val="6"/>
  <p:tag name="KSO_WM_DIAGRAM_MIN_ITEMCNT" val="3"/>
  <p:tag name="KSO_WM_DIAGRAM_VIRTUALLY_FRAME" val="{&quot;height&quot;:388.3748779296875,&quot;left&quot;:50.924957275390625,&quot;top&quot;:78.81256103515625,&quot;width&quot;:849.6500854492188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DIAGRAM_USE_COLOR_VALUE" val="{&quot;color_scheme&quot;:1,&quot;color_type&quot;:1,&quot;theme_color_indexes&quot;:[5,6,5,6,5,6]}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5_4*m_h_i*1_5_2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TYPE" val="m_h_i"/>
  <p:tag name="KSO_WM_UNIT_INDEX" val="1_5_2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9"/>
  <p:tag name="KSO_WM_UNIT_FILL_FORE_SCHEMECOLOR_INDEX_BRIGHTNESS" val="0"/>
  <p:tag name="KSO_WM_UNIT_TEXT_FILL_FORE_SCHEMECOLOR_INDEX" val="13"/>
  <p:tag name="KSO_WM_UNIT_TEXT_FILL_TYPE" val="1"/>
  <p:tag name="KSO_WM_UNIT_USESOURCEFORMAT_APPLY" val="1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5_4*m_h_i*1_3_2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TYPE" val="m_h_i"/>
  <p:tag name="KSO_WM_UNIT_INDEX" val="1_3_2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7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5_4*m_h_i*1_4_2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8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4_1"/>
  <p:tag name="KSO_WM_UNIT_ID" val="diagram20231065_4*m_h_i*1_4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8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FORE_SCHEMECOLOR_INDEX_BRIGHTNESS" val="0"/>
  <p:tag name="KSO_WM_BEAUTIFY_FLAG" val="#wm#"/>
  <p:tag name="KSO_WM_UNIT_LINE_FORE_SCHEMECOLOR_INDEX" val="8"/>
  <p:tag name="KSO_WM_UNIT_TEXT_FILL_FORE_SCHEMECOLOR_INDEX" val="1"/>
  <p:tag name="KSO_WM_UNIT_TEXT_FILL_TYPE" val="1"/>
  <p:tag name="KSO_WM_UNIT_LINE_FILL_TYPE" val="2"/>
  <p:tag name="KSO_WM_UNIT_USESOURCEFORMAT_APPLY" val="1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5_4*m_h_i*1_2_2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TYPE" val="m_h_i"/>
  <p:tag name="KSO_WM_UNIT_INDEX" val="1_2_2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6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3_1"/>
  <p:tag name="KSO_WM_UNIT_ID" val="diagram20231065_4*m_h_i*1_3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FORE_SCHEMECOLOR_INDEX_BRIGHTNESS" val="0"/>
  <p:tag name="KSO_WM_BEAUTIFY_FLAG" val="#wm#"/>
  <p:tag name="KSO_WM_UNIT_LINE_FORE_SCHEMECOLOR_INDEX" val="7"/>
  <p:tag name="KSO_WM_UNIT_TEXT_FILL_FORE_SCHEMECOLOR_INDEX" val="1"/>
  <p:tag name="KSO_WM_UNIT_TEXT_FILL_TYPE" val="1"/>
  <p:tag name="KSO_WM_UNIT_LINE_FILL_TYPE" val="2"/>
  <p:tag name="KSO_WM_UNIT_USESOURCEFORMAT_APPLY" val="1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5_4*m_h_i*1_1_2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TYPE" val="m_h_i"/>
  <p:tag name="KSO_WM_UNIT_INDEX" val="1_1_2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5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2_1"/>
  <p:tag name="KSO_WM_UNIT_ID" val="diagram20231065_4*m_h_i*1_2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6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6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FORE_SCHEMECOLOR_INDEX_BRIGHTNESS" val="0"/>
  <p:tag name="KSO_WM_BEAUTIFY_FLAG" val="#wm#"/>
  <p:tag name="KSO_WM_UNIT_LINE_FORE_SCHEMECOLOR_INDEX" val="6"/>
  <p:tag name="KSO_WM_UNIT_TEXT_FILL_FORE_SCHEMECOLOR_INDEX" val="1"/>
  <p:tag name="KSO_WM_UNIT_TEXT_FILL_TYPE" val="1"/>
  <p:tag name="KSO_WM_UNIT_LINE_FILL_TYPE" val="2"/>
  <p:tag name="KSO_WM_UNIT_USESOURCEFORMAT_APPLY" val="1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5_1"/>
  <p:tag name="KSO_WM_UNIT_ID" val="diagram20231065_4*m_h_i*1_5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9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9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FORE_SCHEMECOLOR_INDEX_BRIGHTNESS" val="0"/>
  <p:tag name="KSO_WM_BEAUTIFY_FLAG" val="#wm#"/>
  <p:tag name="KSO_WM_UNIT_LINE_FORE_SCHEMECOLOR_INDEX" val="9"/>
  <p:tag name="KSO_WM_UNIT_TEXT_FILL_FORE_SCHEMECOLOR_INDEX" val="1"/>
  <p:tag name="KSO_WM_UNIT_TEXT_FILL_TYPE" val="1"/>
  <p:tag name="KSO_WM_UNIT_LINE_FILL_TYPE" val="2"/>
  <p:tag name="KSO_WM_UNIT_USESOURCEFORMAT_APPLY" val="1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1_1"/>
  <p:tag name="KSO_WM_UNIT_ID" val="diagram20231065_4*m_h_i*1_1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FORE_SCHEMECOLOR_INDEX_BRIGHTNESS" val="0"/>
  <p:tag name="KSO_WM_BEAUTIFY_FLAG" val="#wm#"/>
  <p:tag name="KSO_WM_UNIT_LINE_FORE_SCHEMECOLOR_INDEX" val="5"/>
  <p:tag name="KSO_WM_UNIT_TEXT_FILL_FORE_SCHEMECOLOR_INDEX" val="1"/>
  <p:tag name="KSO_WM_UNIT_TEXT_FILL_TYPE" val="1"/>
  <p:tag name="KSO_WM_UNIT_LINE_FILL_TYPE" val="2"/>
  <p:tag name="KSO_WM_UNIT_USESOURCEFORMAT_APPLY" val="1"/>
</p:tagLst>
</file>

<file path=ppt/tags/tag71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1_1"/>
  <p:tag name="KSO_WM_UNIT_ID" val="diagram20231065_4*m_h_a*1_1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VALUE" val="33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72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2_1"/>
  <p:tag name="KSO_WM_UNIT_ID" val="diagram20231065_4*m_h_a*1_2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VALUE" val="33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73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4_1"/>
  <p:tag name="KSO_WM_UNIT_ID" val="diagram20231065_4*m_h_a*1_4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VALUE" val="11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74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5_1"/>
  <p:tag name="KSO_WM_UNIT_ID" val="diagram20231065_4*m_h_a*1_5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VALUE" val="11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75.xml><?xml version="1.0" encoding="utf-8"?>
<p:tagLst xmlns:p="http://schemas.openxmlformats.org/presentationml/2006/main">
  <p:tag name="KSO_WM_UNIT_SUBTYPE" val="a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f"/>
  <p:tag name="KSO_WM_UNIT_INDEX" val="1_3_1"/>
  <p:tag name="KSO_WM_UNIT_ID" val="diagram20231065_4*m_h_f*1_3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VALUE" val="22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输入你的智能图形项正文"/>
  <p:tag name="KSO_WM_UNIT_TEXT_FILL_FORE_SCHEMECOLOR_INDEX" val="1"/>
  <p:tag name="KSO_WM_UNIT_TEXT_FILL_TYPE" val="1"/>
  <p:tag name="KSO_WM_UNIT_USESOURCEFORMAT_APPLY" val="1"/>
</p:tagLst>
</file>

<file path=ppt/tags/tag76.xml><?xml version="1.0" encoding="utf-8"?>
<p:tagLst xmlns:p="http://schemas.openxmlformats.org/presentationml/2006/main"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TYPE" val="m_h_a"/>
  <p:tag name="KSO_WM_UNIT_INDEX" val="1_3_1"/>
  <p:tag name="KSO_WM_UNIT_ID" val="diagram20231065_4*m_h_a*1_3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VALUE" val="14"/>
  <p:tag name="KSO_WM_DIAGRAM_MAX_ITEMCNT" val="6"/>
  <p:tag name="KSO_WM_DIAGRAM_MIN_ITEMCNT" val="2"/>
  <p:tag name="KSO_WM_DIAGRAM_VIRTUALLY_FRAME" val="{&quot;height&quot;:384.95,&quot;left&quot;:0.65,&quot;top&quot;:97.25,&quot;width&quot;:937.2428346456693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BEAUTIFY_FLAG" val="#wm#"/>
  <p:tag name="KSO_WM_UNIT_PRESET_TEXT" val="添加标题"/>
  <p:tag name="KSO_WM_UNIT_TEXT_FILL_FORE_SCHEMECOLOR_INDEX" val="1"/>
  <p:tag name="KSO_WM_UNIT_TEXT_FILL_TYPE" val="1"/>
  <p:tag name="KSO_WM_UNIT_USESOURCEFORMAT_APPLY" val="1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SUBTYPE" val="d"/>
  <p:tag name="KSO_WM_UNIT_TYPE" val="m_h_i"/>
  <p:tag name="KSO_WM_UNIT_INDEX" val="1_3_1"/>
  <p:tag name="KSO_WM_UNIT_ID" val="diagram20231065_4*m_h_i*1_3_1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DIAGRAM_MAX_ITEMCNT" val="6"/>
  <p:tag name="KSO_WM_DIAGRAM_MIN_ITEMCNT" val="2"/>
  <p:tag name="KSO_WM_DIAGRAM_VIRTUALLY_FRAME" val="{&quot;height&quot;:384.95,&quot;left&quot;:0,&quot;top&quot;:124.95,&quot;width&quot;:937.2428346456693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solidLine&quot;:{&quot;brightness&quot;:0,&quot;colorType&quot;:1,&quot;foreColorIndex&quot;:7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7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FORE_SCHEMECOLOR_INDEX" val="14"/>
  <p:tag name="KSO_WM_UNIT_FILL_FORE_SCHEMECOLOR_INDEX_BRIGHTNESS" val="0"/>
  <p:tag name="KSO_WM_UNIT_LINE_FORE_SCHEMECOLOR_INDEX" val="7"/>
  <p:tag name="KSO_WM_UNIT_TEXT_FILL_FORE_SCHEMECOLOR_INDEX" val="1"/>
  <p:tag name="KSO_WM_UNIT_TEXT_FILL_TYPE" val="1"/>
  <p:tag name="KSO_WM_UNIT_LINE_FILL_TYPE" val="2"/>
  <p:tag name="KSO_WM_UNIT_USESOURCEFORMAT_APPLY" val="1"/>
</p:tagLst>
</file>

<file path=ppt/tags/tag7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1065_4*m_h_i*1_4_2"/>
  <p:tag name="KSO_WM_TEMPLATE_CATEGORY" val="diagram"/>
  <p:tag name="KSO_WM_TEMPLATE_INDEX" val="20231065"/>
  <p:tag name="KSO_WM_UNIT_LAYERLEVEL" val="1_1_1"/>
  <p:tag name="KSO_WM_TAG_VERSION" val="3.0"/>
  <p:tag name="KSO_WM_DIAGRAM_VERSION" val="3"/>
  <p:tag name="KSO_WM_DIAGRAM_COLOR_TRICK" val="4"/>
  <p:tag name="KSO_WM_DIAGRAM_COLOR_TEXT_CAN_REMOVE" val="n"/>
  <p:tag name="KSO_WM_DIAGRAM_GROUP_CODE" val="m1-1"/>
  <p:tag name="KSO_WM_UNIT_TYPE" val="m_h_i"/>
  <p:tag name="KSO_WM_UNIT_INDEX" val="1_4_2"/>
  <p:tag name="KSO_WM_DIAGRAM_MAX_ITEMCNT" val="6"/>
  <p:tag name="KSO_WM_DIAGRAM_MIN_ITEMCNT" val="2"/>
  <p:tag name="KSO_WM_DIAGRAM_VIRTUALLY_FRAME" val="{&quot;height&quot;:384.95,&quot;left&quot;:0,&quot;top&quot;:124.95,&quot;width&quot;:937.2428346456693}"/>
  <p:tag name="KSO_WM_DIAGRAM_COLOR_MATCH_VALUE" val="{&quot;shape&quot;:{&quot;fill&quot;:{&quot;solid&quot;:{&quot;brightness&quot;:0,&quot;colorType&quot;:1,&quot;foreColorIndex&quot;:8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FILL_TYPE" val="1"/>
  <p:tag name="KSO_WM_UNIT_FILL_FORE_SCHEMECOLOR_INDEX" val="8"/>
  <p:tag name="KSO_WM_UNIT_FILL_FORE_SCHEMECOLOR_INDEX_BRIGHTNESS" val="0"/>
  <p:tag name="KSO_WM_UNIT_TEXT_FILL_FORE_SCHEMECOLOR_INDEX" val="2"/>
  <p:tag name="KSO_WM_UNIT_TEXT_FILL_TYPE" val="1"/>
  <p:tag name="KSO_WM_UNIT_USESOURCEFORMAT_APPLY" val="1"/>
</p:tagLst>
</file>

<file path=ppt/tags/tag79.xml><?xml version="1.0" encoding="utf-8"?>
<p:tagLst xmlns:p="http://schemas.openxmlformats.org/presentationml/2006/main">
  <p:tag name="KSO_WM_SLIDE_ID" val="diagram20231065_4"/>
  <p:tag name="KSO_WM_TEMPLATE_SUBCATEGORY" val="0"/>
  <p:tag name="KSO_WM_TEMPLATE_MASTER_TYPE" val="0"/>
  <p:tag name="KSO_WM_TEMPLATE_COLOR_TYPE" val="0"/>
  <p:tag name="KSO_WM_SLIDE_ITEM_CNT" val="5"/>
  <p:tag name="KSO_WM_SLIDE_INDEX" val="4"/>
  <p:tag name="KSO_WM_TAG_VERSION" val="3.0"/>
  <p:tag name="KSO_WM_BEAUTIFY_FLAG" val="#wm#"/>
  <p:tag name="KSO_WM_TEMPLATE_CATEGORY" val="diagram"/>
  <p:tag name="KSO_WM_TEMPLATE_INDEX" val="20231065"/>
  <p:tag name="KSO_WM_SLIDE_TYPE" val="text"/>
  <p:tag name="KSO_WM_SLIDE_SUBTYPE" val="diag"/>
  <p:tag name="KSO_WM_SLIDE_SIZE" val="937.212*363.75"/>
  <p:tag name="KSO_WM_SLIDE_POSITION" val="0*124.95"/>
  <p:tag name="KSO_WM_SLIDE_LAYOUT" val="a_m"/>
  <p:tag name="KSO_WM_SLIDE_LAYOUT_CNT" val="1_1"/>
  <p:tag name="KSO_WM_SPECIAL_SOURCE" val="bdnull"/>
  <p:tag name="KSO_WM_DIAGRAM_GROUP_CODE" val="m1-1"/>
  <p:tag name="KSO_WM_SLIDE_DIAGTYPE" val="m"/>
</p:tagLst>
</file>

<file path=ppt/tags/tag8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78_1*l_h_i*1_1_2"/>
  <p:tag name="KSO_WM_TEMPLATE_CATEGORY" val="diagram"/>
  <p:tag name="KSO_WM_TEMPLATE_INDEX" val="202317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8.29992675781244,&quot;left&quot;:-60.06181102362207,&quot;top&quot;:98.02499725101502,&quot;width&quot;:965.261823230653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81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8_1*l_h_f*1_1_1"/>
  <p:tag name="KSO_WM_TEMPLATE_CATEGORY" val="diagram"/>
  <p:tag name="KSO_WM_TEMPLATE_INDEX" val="202317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2675781244,&quot;left&quot;:-60.06181102362207,&quot;top&quot;:98.02499725101502,&quot;width&quot;:965.26182323065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1"/>
</p:tagLst>
</file>

<file path=ppt/tags/tag82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2_2"/>
  <p:tag name="KSO_WM_UNIT_ID" val="diagram2023178_1*l_h_i*1_2_2"/>
  <p:tag name="KSO_WM_TEMPLATE_CATEGORY" val="diagram"/>
  <p:tag name="KSO_WM_TEMPLATE_INDEX" val="2023178"/>
  <p:tag name="KSO_WM_UNIT_LAYERLEVEL" val="1_1_1"/>
  <p:tag name="KSO_WM_TAG_VERSION" val="3.0"/>
  <p:tag name="KSO_WM_BEAUTIFY_FLAG" val="#wm#"/>
  <p:tag name="KSO_WM_DIAGRAM_MAX_ITEMCNT" val="4"/>
  <p:tag name="KSO_WM_DIAGRAM_MIN_ITEMCNT" val="2"/>
  <p:tag name="KSO_WM_DIAGRAM_VIRTUALLY_FRAME" val="{&quot;height&quot;:388.29992675781244,&quot;left&quot;:-60.06181102362207,&quot;top&quot;:98.02499725101502,&quot;width&quot;:965.261823230653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6"/>
  <p:tag name="KSO_WM_UNIT_LINE_FILL_TYPE" val="2"/>
  <p:tag name="KSO_WM_UNIT_USESOURCEFORMAT_APPLY" val="1"/>
</p:tagLst>
</file>

<file path=ppt/tags/tag8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2_1"/>
  <p:tag name="KSO_WM_UNIT_ID" val="diagram2023178_1*l_h_f*1_2_1"/>
  <p:tag name="KSO_WM_TEMPLATE_CATEGORY" val="diagram"/>
  <p:tag name="KSO_WM_TEMPLATE_INDEX" val="2023178"/>
  <p:tag name="KSO_WM_UNIT_LAYERLEVEL" val="1_1_1"/>
  <p:tag name="KSO_WM_TAG_VERSION" val="3.0"/>
  <p:tag name="KSO_WM_BEAUTIFY_FLAG" val="#wm#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2675781244,&quot;left&quot;:-60.06181102362207,&quot;top&quot;:98.02499725101502,&quot;width&quot;:965.26182323065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1"/>
</p:tagLst>
</file>

<file path=ppt/tags/tag84.xml><?xml version="1.0" encoding="utf-8"?>
<p:tagLst xmlns:p="http://schemas.openxmlformats.org/presentationml/2006/main">
  <p:tag name="KSO_WM_UNIT_PIC_EFFECT" val="1"/>
</p:tagLst>
</file>

<file path=ppt/tags/tag85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58_1*i*1"/>
  <p:tag name="KSO_WM_TEMPLATE_CATEGORY" val="custom"/>
  <p:tag name="KSO_WM_TEMPLATE_INDEX" val="20238558"/>
  <p:tag name="KSO_WM_UNIT_LAYERLEVEL" val="1"/>
  <p:tag name="KSO_WM_TAG_VERSION" val="3.0"/>
  <p:tag name="KSO_WM_UNIT_PIC_EFFECT" val="1"/>
</p:tagLst>
</file>

<file path=ppt/tags/tag86.xml><?xml version="1.0" encoding="utf-8"?>
<p:tagLst xmlns:p="http://schemas.openxmlformats.org/presentationml/2006/main">
  <p:tag name="KSO_WM_BEAUTIFY_FLAG" val="#wm#"/>
  <p:tag name="KSO_WM_UNIT_VALUE" val="2130*243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558_1*d*1"/>
  <p:tag name="KSO_WM_TEMPLATE_CATEGORY" val="custom"/>
  <p:tag name="KSO_WM_TEMPLATE_INDEX" val="20238558"/>
  <p:tag name="KSO_WM_UNIT_LAYERLEVEL" val="1"/>
  <p:tag name="KSO_WM_TAG_VERSION" val="3.0"/>
  <p:tag name="KSO_WM_UNIT_PIC_EFFECT" val="1"/>
</p:tagLst>
</file>

<file path=ppt/tags/tag87.xml><?xml version="1.0" encoding="utf-8"?>
<p:tagLst xmlns:p="http://schemas.openxmlformats.org/presentationml/2006/main">
  <p:tag name="KSO_WM_UNIT_PIC_EFFECT" val="1"/>
</p:tagLst>
</file>

<file path=ppt/tags/tag88.xml><?xml version="1.0" encoding="utf-8"?>
<p:tagLst xmlns:p="http://schemas.openxmlformats.org/presentationml/2006/main">
  <p:tag name="KSO_WM_BEAUTIFY_FLAG" val="#wm#"/>
  <p:tag name="KSO_WM_UNIT_HIGHLIGHT" val="0"/>
  <p:tag name="KSO_WM_UNIT_COMPATIBLE" val="0"/>
  <p:tag name="KSO_WM_UNIT_DIAGRAM_ISNUMVISUAL" val="0"/>
  <p:tag name="KSO_WM_UNIT_DIAGRAM_ISREFERUNIT" val="0"/>
  <p:tag name="KSO_WM_UNIT_TYPE" val="i"/>
  <p:tag name="KSO_WM_UNIT_INDEX" val="1"/>
  <p:tag name="KSO_WM_UNIT_ID" val="custom20238558_1*i*1"/>
  <p:tag name="KSO_WM_TEMPLATE_CATEGORY" val="custom"/>
  <p:tag name="KSO_WM_TEMPLATE_INDEX" val="20238558"/>
  <p:tag name="KSO_WM_UNIT_LAYERLEVEL" val="1"/>
  <p:tag name="KSO_WM_TAG_VERSION" val="3.0"/>
  <p:tag name="KSO_WM_UNIT_PIC_EFFECT" val="1"/>
</p:tagLst>
</file>

<file path=ppt/tags/tag89.xml><?xml version="1.0" encoding="utf-8"?>
<p:tagLst xmlns:p="http://schemas.openxmlformats.org/presentationml/2006/main">
  <p:tag name="KSO_WM_BEAUTIFY_FLAG" val="#wm#"/>
  <p:tag name="KSO_WM_UNIT_VALUE" val="2130*2437"/>
  <p:tag name="KSO_WM_UNIT_HIGHLIGHT" val="0"/>
  <p:tag name="KSO_WM_UNIT_COMPATIBLE" val="0"/>
  <p:tag name="KSO_WM_UNIT_DIAGRAM_ISNUMVISUAL" val="0"/>
  <p:tag name="KSO_WM_UNIT_DIAGRAM_ISREFERUNIT" val="0"/>
  <p:tag name="KSO_WM_UNIT_TYPE" val="d"/>
  <p:tag name="KSO_WM_UNIT_INDEX" val="1"/>
  <p:tag name="KSO_WM_UNIT_ID" val="custom20238558_1*d*1"/>
  <p:tag name="KSO_WM_TEMPLATE_CATEGORY" val="custom"/>
  <p:tag name="KSO_WM_TEMPLATE_INDEX" val="20238558"/>
  <p:tag name="KSO_WM_UNIT_LAYERLEVEL" val="1"/>
  <p:tag name="KSO_WM_TAG_VERSION" val="3.0"/>
  <p:tag name="KSO_WM_UNIT_PIC_EFFECT" val="1"/>
</p:tagLst>
</file>

<file path=ppt/tags/tag90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78_1*l_h_i*1_1_2"/>
  <p:tag name="KSO_WM_TEMPLATE_CATEGORY" val="diagram"/>
  <p:tag name="KSO_WM_TEMPLATE_INDEX" val="20231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88.29992675781244,&quot;left&quot;:-60.06181102362207,&quot;top&quot;:98.02499725101502,&quot;width&quot;:965.261823230653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91.xml><?xml version="1.0" encoding="utf-8"?>
<p:tagLst xmlns:p="http://schemas.openxmlformats.org/presentationml/2006/main">
  <p:tag name="KSO_WM_DIAGRAM_VERSION" val="3"/>
  <p:tag name="KSO_WM_DIAGRAM_COLOR_TRICK" val="1"/>
  <p:tag name="KSO_WM_DIAGRAM_COLOR_TEXT_CAN_REMOVE" val="n"/>
  <p:tag name="KSO_WM_UNIT_HIGHLIGHT" val="0"/>
  <p:tag name="KSO_WM_UNIT_COMPATIBLE" val="0"/>
  <p:tag name="KSO_WM_UNIT_DIAGRAM_ISNUMVISUAL" val="0"/>
  <p:tag name="KSO_WM_UNIT_DIAGRAM_ISREFERUNIT" val="0"/>
  <p:tag name="KSO_WM_DIAGRAM_GROUP_CODE" val="l1-1"/>
  <p:tag name="KSO_WM_UNIT_TYPE" val="l_h_i"/>
  <p:tag name="KSO_WM_UNIT_INDEX" val="1_1_2"/>
  <p:tag name="KSO_WM_UNIT_ID" val="diagram2023178_1*l_h_i*1_1_2"/>
  <p:tag name="KSO_WM_TEMPLATE_CATEGORY" val="diagram"/>
  <p:tag name="KSO_WM_TEMPLATE_INDEX" val="2023178"/>
  <p:tag name="KSO_WM_UNIT_LAYERLEVEL" val="1_1_1"/>
  <p:tag name="KSO_WM_TAG_VERSION" val="3.0"/>
  <p:tag name="KSO_WM_DIAGRAM_MAX_ITEMCNT" val="4"/>
  <p:tag name="KSO_WM_DIAGRAM_MIN_ITEMCNT" val="2"/>
  <p:tag name="KSO_WM_DIAGRAM_VIRTUALLY_FRAME" val="{&quot;height&quot;:388.29992675781244,&quot;left&quot;:-60.06181102362207,&quot;top&quot;:98.02499725101502,&quot;width&quot;:965.2618232306534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UNIT_LINE_FORE_SCHEMECOLOR_INDEX" val="5"/>
  <p:tag name="KSO_WM_UNIT_LINE_FILL_TYPE" val="2"/>
  <p:tag name="KSO_WM_UNIT_USESOURCEFORMAT_APPLY" val="1"/>
</p:tagLst>
</file>

<file path=ppt/tags/tag92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8_1*l_h_f*1_1_1"/>
  <p:tag name="KSO_WM_TEMPLATE_CATEGORY" val="diagram"/>
  <p:tag name="KSO_WM_TEMPLATE_INDEX" val="2023178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2675781244,&quot;left&quot;:-60.06181102362207,&quot;top&quot;:98.02499725101502,&quot;width&quot;:965.26182323065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1"/>
</p:tagLst>
</file>

<file path=ppt/tags/tag93.xml><?xml version="1.0" encoding="utf-8"?>
<p:tagLst xmlns:p="http://schemas.openxmlformats.org/presentationml/2006/main">
  <p:tag name="KSO_WM_UNIT_SUBTYPE" val="a"/>
  <p:tag name="KSO_WM_UNIT_NOCLEAR" val="0"/>
  <p:tag name="KSO_WM_UNIT_VALUE" val="60"/>
  <p:tag name="KSO_WM_UNIT_HIGHLIGHT" val="0"/>
  <p:tag name="KSO_WM_UNIT_COMPATIBLE" val="0"/>
  <p:tag name="KSO_WM_UNIT_DIAGRAM_ISNUMVISUAL" val="0"/>
  <p:tag name="KSO_WM_UNIT_DIAGRAM_ISREFERUNIT" val="0"/>
  <p:tag name="KSO_WM_UNIT_TYPE" val="l_h_f"/>
  <p:tag name="KSO_WM_UNIT_INDEX" val="1_1_1"/>
  <p:tag name="KSO_WM_UNIT_ID" val="diagram2023178_1*l_h_f*1_1_1"/>
  <p:tag name="KSO_WM_TEMPLATE_CATEGORY" val="diagram"/>
  <p:tag name="KSO_WM_TEMPLATE_INDEX" val="2023178"/>
  <p:tag name="KSO_WM_UNIT_LAYERLEVEL" val="1_1_1"/>
  <p:tag name="KSO_WM_TAG_VERSION" val="3.0"/>
  <p:tag name="KSO_WM_UNIT_TEXT_FILL_FORE_SCHEMECOLOR_INDEX_BRIGHTNESS" val="0.15"/>
  <p:tag name="KSO_WM_DIAGRAM_VERSION" val="3"/>
  <p:tag name="KSO_WM_DIAGRAM_COLOR_TRICK" val="1"/>
  <p:tag name="KSO_WM_DIAGRAM_COLOR_TEXT_CAN_REMOVE" val="n"/>
  <p:tag name="KSO_WM_DIAGRAM_GROUP_CODE" val="l1-1"/>
  <p:tag name="KSO_WM_DIAGRAM_MAX_ITEMCNT" val="4"/>
  <p:tag name="KSO_WM_DIAGRAM_MIN_ITEMCNT" val="2"/>
  <p:tag name="KSO_WM_DIAGRAM_VIRTUALLY_FRAME" val="{&quot;height&quot;:388.29992675781244,&quot;left&quot;:-60.06181102362207,&quot;top&quot;:98.02499725101502,&quot;width&quot;:965.2618232306534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PRESET_TEXT" val="单击此处添加文本具体内容，简明扼要地阐述您的观点。根据需要可酌情增减文字，以便观者准确地理解您传达的思想。单击此处添加文本具体内容，简明扼要地阐述您的观点。"/>
  <p:tag name="KSO_WM_UNIT_TEXT_FILL_FORE_SCHEMECOLOR_INDEX" val="1"/>
  <p:tag name="KSO_WM_UNIT_TEXT_FILL_TYPE" val="1"/>
  <p:tag name="KSO_WM_UNIT_TEXT_TYPE" val="1"/>
  <p:tag name="KSO_WM_UNIT_TEXT_LAYER_COUNT" val="1"/>
  <p:tag name="KSO_WM_UNIT_USESOURCEFORMAT_APPLY" val="1"/>
</p:tagLst>
</file>

<file path=ppt/tags/tag94.xml><?xml version="1.0" encoding="utf-8"?>
<p:tagLst xmlns:p="http://schemas.openxmlformats.org/presentationml/2006/main">
  <p:tag name="KSO_WM_SLIDE_ID" val="diagram2023178_1"/>
  <p:tag name="KSO_WM_TEMPLATE_SUBCATEGORY" val="0"/>
  <p:tag name="KSO_WM_TEMPLATE_MASTER_TYPE" val="0"/>
  <p:tag name="KSO_WM_TEMPLATE_COLOR_TYPE" val="0"/>
  <p:tag name="KSO_WM_SLIDE_ITEM_CNT" val="2"/>
  <p:tag name="KSO_WM_SLIDE_INDEX" val="1"/>
  <p:tag name="KSO_WM_TAG_VERSION" val="3.0"/>
  <p:tag name="KSO_WM_BEAUTIFY_FLAG" val="#wm#"/>
  <p:tag name="KSO_WM_TEMPLATE_CATEGORY" val="diagram"/>
  <p:tag name="KSO_WM_TEMPLATE_INDEX" val="2023178"/>
  <p:tag name="KSO_WM_SLIDE_TYPE" val="text"/>
  <p:tag name="KSO_WM_SLIDE_SUBTYPE" val="diag"/>
  <p:tag name="KSO_WM_SLIDE_SIZE" val="850.4*388.3"/>
  <p:tag name="KSO_WM_SLIDE_POSITION" val="54.8*98.025"/>
  <p:tag name="KSO_WM_SLIDE_LAYOUT" val="a_l"/>
  <p:tag name="KSO_WM_SLIDE_LAYOUT_CNT" val="1_1"/>
  <p:tag name="KSO_WM_SPECIAL_SOURCE" val="bdnull"/>
  <p:tag name="KSO_WM_DIAGRAM_GROUP_CODE" val="l1-1"/>
  <p:tag name="KSO_WM_SLIDE_DIAGTYPE" val="l"/>
</p:tagLst>
</file>

<file path=ppt/tags/tag9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1_5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1_5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9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1_4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1_4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-2"/>
  <p:tag name="KSO_WM_DIAGRAM_USE_COLOR_VALUE" val="{&quot;color_scheme&quot;:1,&quot;color_type&quot;:1,&quot;theme_color_indexes&quot;:[5,6,5,6,5,6]}"/>
</p:tagLst>
</file>

<file path=ppt/tags/tag9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2_5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2_5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9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2_4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2_4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-2"/>
  <p:tag name="KSO_WM_DIAGRAM_USE_COLOR_VALUE" val="{&quot;color_scheme&quot;:1,&quot;color_type&quot;:1,&quot;theme_color_indexes&quot;:[5,6,5,6,5,6]}"/>
</p:tagLst>
</file>

<file path=ppt/tags/tag9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3_5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3_5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gradient&quot;:[{&quot;brightness&quot;:0.4000000059604645,&quot;colorType&quot;:1,&quot;foreColorIndex&quot;:5,&quot;pos&quot;:1,&quot;transparency&quot;:0},{&quot;brightness&quot;:0.15000000596046448,&quot;colorType&quot;:1,&quot;foreColorIndex&quot;:5,&quot;pos&quot;:0.3499999940395355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10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3_4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3_4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solid&quot;:{&quot;brightness&quot;:0,&quot;colorType&quot;:2,&quot;rgb&quot;:&quot;#ffffff&quot;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-2"/>
  <p:tag name="KSO_WM_DIAGRAM_USE_COLOR_VALUE" val="{&quot;color_scheme&quot;:1,&quot;color_type&quot;:1,&quot;theme_color_indexes&quot;:[5,6,5,6,5,6]}"/>
</p:tagLst>
</file>

<file path=ppt/tags/tag10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2_6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2_6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75"/>
  <p:tag name="KSO_WM_UNIT_LINE_FORE_SCHEMECOLOR_INDEX" val="-2"/>
  <p:tag name="KSO_WM_DIAGRAM_USE_COLOR_VALUE" val="{&quot;color_scheme&quot;:1,&quot;color_type&quot;:1,&quot;theme_color_indexes&quot;:[5,6,5,6,5,6]}"/>
</p:tagLst>
</file>

<file path=ppt/tags/tag10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3_6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3_6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75"/>
  <p:tag name="KSO_WM_UNIT_LINE_FORE_SCHEMECOLOR_INDEX" val="-2"/>
  <p:tag name="KSO_WM_DIAGRAM_USE_COLOR_VALUE" val="{&quot;color_scheme&quot;:1,&quot;color_type&quot;:1,&quot;theme_color_indexes&quot;:[5,6,5,6,5,6]}"/>
</p:tagLst>
</file>

<file path=ppt/tags/tag10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i*1_1"/>
  <p:tag name="KSO_WM_TEMPLATE_CATEGORY" val="diagram"/>
  <p:tag name="KSO_WM_TEMPLATE_INDEX" val="20234406"/>
  <p:tag name="KSO_WM_UNIT_LAYERLEVEL" val="1_1"/>
  <p:tag name="KSO_WM_TAG_VERSION" val="3.0"/>
  <p:tag name="KSO_WM_UNIT_TYPE" val="m_i"/>
  <p:tag name="KSO_WM_UNIT_INDEX" val="1_1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solid&quot;:{&quot;brightness&quot;:0.6499999761581421,&quot;colorType&quot;:1,&quot;foreColorIndex&quot;:13,&quot;transparency&quot;:0.6499999761581421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65"/>
  <p:tag name="KSO_WM_UNIT_LINE_FORE_SCHEMECOLOR_INDEX" val="-2"/>
  <p:tag name="KSO_WM_DIAGRAM_USE_COLOR_VALUE" val="{&quot;color_scheme&quot;:1,&quot;color_type&quot;:1,&quot;theme_color_indexes&quot;:[5,6,5,6,5,6]}"/>
</p:tagLst>
</file>

<file path=ppt/tags/tag10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1_6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1_6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solid&quot;:{&quot;brightness&quot;:0.75,&quot;colorType&quot;:1,&quot;foreColorIndex&quot;:13,&quot;transparency&quot;:0.75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1"/>
  <p:tag name="KSO_WM_UNIT_FILL_FORE_SCHEMECOLOR_INDEX" val="13"/>
  <p:tag name="KSO_WM_UNIT_FILL_FORE_SCHEMECOLOR_INDEX_BRIGHTNESS" val="0.75"/>
  <p:tag name="KSO_WM_UNIT_LINE_FORE_SCHEMECOLOR_INDEX" val="-2"/>
  <p:tag name="KSO_WM_DIAGRAM_USE_COLOR_VALUE" val="{&quot;color_scheme&quot;:1,&quot;color_type&quot;:1,&quot;theme_color_indexes&quot;:[5,6,5,6,5,6]}"/>
</p:tagLst>
</file>

<file path=ppt/tags/tag10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f*1_3_1"/>
  <p:tag name="KSO_WM_TEMPLATE_CATEGORY" val="diagram"/>
  <p:tag name="KSO_WM_TEMPLATE_INDEX" val="20234406"/>
  <p:tag name="KSO_WM_UNIT_LAYERLEVEL" val="1_1_1"/>
  <p:tag name="KSO_WM_TAG_VERSION" val="3.0"/>
  <p:tag name="KSO_WM_UNIT_SUBTYPE" val="a"/>
  <p:tag name="KSO_WM_UNIT_NOCLEAR" val="0"/>
  <p:tag name="KSO_WM_UNIT_VALUE" val="80"/>
  <p:tag name="KSO_WM_UNIT_TYPE" val="m_h_f"/>
  <p:tag name="KSO_WM_UNIT_INDEX" val="1_3_1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根据需要可酌情增减文字，以便观者能够准确地理解您所传达的思想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3_3"/>
  <p:tag name="KSO_WM_TEMPLATE_CATEGORY" val="diagram"/>
  <p:tag name="KSO_WM_TEMPLATE_INDEX" val="20234406"/>
  <p:tag name="KSO_WM_UNIT_LAYERLEVEL" val="1_1_1"/>
  <p:tag name="KSO_WM_TAG_VERSION" val="3.0"/>
  <p:tag name="KSO_WM_UNIT_SUBTYPE" val="nb"/>
  <p:tag name="KSO_WM_UNIT_TYPE" val="m_h_i"/>
  <p:tag name="KSO_WM_UNIT_INDEX" val="1_3_3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f*1_2_1"/>
  <p:tag name="KSO_WM_TEMPLATE_CATEGORY" val="diagram"/>
  <p:tag name="KSO_WM_TEMPLATE_INDEX" val="20234406"/>
  <p:tag name="KSO_WM_UNIT_LAYERLEVEL" val="1_1_1"/>
  <p:tag name="KSO_WM_TAG_VERSION" val="3.0"/>
  <p:tag name="KSO_WM_UNIT_SUBTYPE" val="a"/>
  <p:tag name="KSO_WM_UNIT_NOCLEAR" val="0"/>
  <p:tag name="KSO_WM_UNIT_VALUE" val="80"/>
  <p:tag name="KSO_WM_UNIT_TYPE" val="m_h_f"/>
  <p:tag name="KSO_WM_UNIT_INDEX" val="1_2_1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简明扼要地阐述您的内容观点根据需要可酌情增减文字，以便观者能够准确地理解您所传达的思想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2_3"/>
  <p:tag name="KSO_WM_TEMPLATE_CATEGORY" val="diagram"/>
  <p:tag name="KSO_WM_TEMPLATE_INDEX" val="20234406"/>
  <p:tag name="KSO_WM_UNIT_LAYERLEVEL" val="1_1_1"/>
  <p:tag name="KSO_WM_TAG_VERSION" val="3.0"/>
  <p:tag name="KSO_WM_UNIT_SUBTYPE" val="nb"/>
  <p:tag name="KSO_WM_UNIT_TYPE" val="m_h_i"/>
  <p:tag name="KSO_WM_UNIT_INDEX" val="1_2_3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0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f*1_1_1"/>
  <p:tag name="KSO_WM_TEMPLATE_CATEGORY" val="diagram"/>
  <p:tag name="KSO_WM_TEMPLATE_INDEX" val="20234406"/>
  <p:tag name="KSO_WM_UNIT_LAYERLEVEL" val="1_1_1"/>
  <p:tag name="KSO_WM_TAG_VERSION" val="3.0"/>
  <p:tag name="KSO_WM_UNIT_SUBTYPE" val="a"/>
  <p:tag name="KSO_WM_UNIT_NOCLEAR" val="0"/>
  <p:tag name="KSO_WM_UNIT_VALUE" val="80"/>
  <p:tag name="KSO_WM_UNIT_TYPE" val="m_h_f"/>
  <p:tag name="KSO_WM_UNIT_INDEX" val="1_1_1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.15000000596046448,&quot;colorType&quot;:1,&quot;foreColorIndex&quot;:13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UNIT_TEXT_TYPE" val="1"/>
  <p:tag name="KSO_WM_UNIT_TEXT_LAYER_COUNT" val="1"/>
  <p:tag name="KSO_WM_BEAUTIFY_FLAG" val="#wm#"/>
  <p:tag name="KSO_WM_UNIT_PRESET_TEXT" val="单击此处添加文本具体内容，文字是您思想的提炼，简明扼要地阐述您的观点根据需要可酌情增减文字，以便观者能够准确地理解您所传达的思想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1_3"/>
  <p:tag name="KSO_WM_TEMPLATE_CATEGORY" val="diagram"/>
  <p:tag name="KSO_WM_TEMPLATE_INDEX" val="20234406"/>
  <p:tag name="KSO_WM_UNIT_LAYERLEVEL" val="1_1_1"/>
  <p:tag name="KSO_WM_TAG_VERSION" val="3.0"/>
  <p:tag name="KSO_WM_UNIT_SUBTYPE" val="nb"/>
  <p:tag name="KSO_WM_UNIT_TYPE" val="m_h_i"/>
  <p:tag name="KSO_WM_UNIT_INDEX" val="1_1_3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type&quot;:0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5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LINE_FORE_SCHEMECOLOR_INDEX" val="-2"/>
  <p:tag name="KSO_WM_UNIT_TEXT_FILL_FORE_SCHEMECOLOR_INDEX" val="1"/>
  <p:tag name="KSO_WM_UNIT_TEXT_FILL_TYPE" val="1"/>
  <p:tag name="KSO_WM_DIAGRAM_USE_COLOR_VALUE" val="{&quot;color_scheme&quot;:1,&quot;color_type&quot;:1,&quot;theme_color_indexes&quot;:[5,6,5,6,5,6]}"/>
</p:tagLst>
</file>

<file path=ppt/tags/tag1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3_2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3_2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1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2_2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2_2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1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1_2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1_2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gradient&quot;:[{&quot;brightness&quot;:0.6000000238418579,&quot;colorType&quot;:1,&quot;foreColorIndex&quot;:5,&quot;pos&quot;:1,&quot;transparency&quot;:0},{&quot;brightness&quot;:0.15000000596046448,&quot;colorType&quot;:1,&quot;foreColorIndex&quot;:5,&quot;pos&quot;:0,&quot;transparency&quot;:0}],&quot;type&quot;:3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,&quot;text&quot;:{&quot;fill&quot;:{&quot;solid&quot;:{&quot;brightness&quot;:0,&quot;colorType&quot;:1,&quot;foreColorIndex&quot;:2,&quot;transparency&quot;:0},&quot;type&quot;:1},&quot;glow&quot;:{&quot;colorType&quot;:0},&quot;line&quot;:{&quot;type&quot;:0},&quot;shadow&quot;:{&quot;colorType&quot;:0},&quot;threeD&quot;:{&quot;curvedSurface&quot;:{&quot;brightness&quot;:0,&quot;colorType&quot;:2,&quot;rgb&quot;:&quot;#000000&quot;},&quot;depth&quot;:{&quot;colorType&quot;:0}}}}"/>
  <p:tag name="KSO_WM_BEAUTIFY_FLAG" val="#wm#"/>
  <p:tag name="KSO_WM_UNIT_FILL_TYPE" val="3"/>
  <p:tag name="KSO_WM_UNIT_LINE_FORE_SCHEMECOLOR_INDEX" val="-2"/>
  <p:tag name="KSO_WM_DIAGRAM_USE_COLOR_VALUE" val="{&quot;color_scheme&quot;:1,&quot;color_type&quot;:1,&quot;theme_color_indexes&quot;:[5,6,5,6,5,6]}"/>
</p:tagLst>
</file>

<file path=ppt/tags/tag1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3_1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3_1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2_1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2_1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diagram20234406_1*m_h_i*1_1_1"/>
  <p:tag name="KSO_WM_TEMPLATE_CATEGORY" val="diagram"/>
  <p:tag name="KSO_WM_TEMPLATE_INDEX" val="20234406"/>
  <p:tag name="KSO_WM_UNIT_LAYERLEVEL" val="1_1_1"/>
  <p:tag name="KSO_WM_TAG_VERSION" val="3.0"/>
  <p:tag name="KSO_WM_UNIT_TYPE" val="m_h_i"/>
  <p:tag name="KSO_WM_UNIT_INDEX" val="1_1_1"/>
  <p:tag name="KSO_WM_DIAGRAM_GROUP_CODE" val="m1-1"/>
  <p:tag name="KSO_WM_DIAGRAM_VERSION" val="3"/>
  <p:tag name="KSO_WM_DIAGRAM_COLOR_TRICK" val="1"/>
  <p:tag name="KSO_WM_DIAGRAM_COLOR_TEXT_CAN_REMOVE" val="n"/>
  <p:tag name="KSO_WM_DIAGRAM_MAX_ITEMCNT" val="4"/>
  <p:tag name="KSO_WM_DIAGRAM_MIN_ITEMCNT" val="3"/>
  <p:tag name="KSO_WM_DIAGRAM_VIRTUALLY_FRAME" val="{&quot;height&quot;:422.7,&quot;left&quot;:131.47503937007872,&quot;top&quot;:70.8,&quot;width&quot;:767.0561417322835}"/>
  <p:tag name="KSO_WM_DIAGRAM_COLOR_MATCH_VALUE" val="{&quot;shape&quot;:{&quot;fill&quot;:{&quot;type&quot;:0},&quot;glow&quot;:{&quot;colorType&quot;:0},&quot;line&quot;:{&quot;solidLine&quot;:{&quot;brightness&quot;:0,&quot;colorType&quot;:1,&quot;foreColorIndex&quot;:5,&quot;transparency&quot;:0},&quot;type&quot;:1},&quot;shadow&quot;:{&quot;colorType&quot;:0},&quot;threeD&quot;:{&quot;curvedSurface&quot;:{&quot;brightness&quot;:0,&quot;colorType&quot;:2,&quot;rgb&quot;:&quot;#000000&quot;},&quot;depth&quot;:{&quot;colorType&quot;:0}}},&quot;text&quot;:{&quot;fill&quot;:{},&quot;glow&quot;:{},&quot;line&quot;:{},&quot;shadow&quot;:{},&quot;threeD&quot;:{}}}"/>
  <p:tag name="KSO_WM_BEAUTIFY_FLAG" val="#wm#"/>
  <p:tag name="KSO_WM_UNIT_LINE_FORE_SCHEMECOLOR_INDEX" val="5"/>
  <p:tag name="KSO_WM_DIAGRAM_USE_COLOR_VALUE" val="{&quot;color_scheme&quot;:1,&quot;color_type&quot;:1,&quot;theme_color_indexes&quot;:[5,6,5,6,5,6]}"/>
</p:tagLst>
</file>

<file path=ppt/tags/tag117.xml><?xml version="1.0" encoding="utf-8"?>
<p:tagLst xmlns:p="http://schemas.openxmlformats.org/presentationml/2006/main">
  <p:tag name="ISPRING_ULTRA_SCORM_COURSE_ID" val="7A251DB4-07BE-47B3-8E91-FE7746FF9ADF"/>
  <p:tag name="ISPRING_SCORM_RATE_SLIDES" val="1"/>
  <p:tag name="ISPRING_SCORM_PASSING_SCORE" val="100.0000000000"/>
  <p:tag name="ISPRINGONLINEFOLDERID" val="0"/>
  <p:tag name="ISPRINGONLINEFOLDERPATH" val="Content List"/>
  <p:tag name="ISPRINGCLOUDFOLDERID" val="0"/>
  <p:tag name="ISPRINGCLOUDFOLDERPATH" val="Repository"/>
  <p:tag name="ISPRING_RESOURCE_PATHS_HASH_PRESENTER" val="dda1421ddb3ffb98a498c34c1cc89e982539480"/>
  <p:tag name="ISPRING_PRESENTATION_TITLE" val="毕业论文答辩PPT-13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wQUAAIACACBerJKWn+5mToEAADhDgAAHQAAAHVuaXZlcnNhbC9jb21tb25fbWVzc2FnZXMubG5nrVf/bts2EP6/QN+BEFBgA7a0HdCiGBIHtMTYQmTJleg42Q8IjMTYRCgxkyi32V99mj7YnmRHym7spoOkdIBtmLTvu9Pdd9+Rx6cfC4k2vKqFKk+c10evHMTLTOWiXJ04C3r28zsH1ZqVOZOq5CdOqRx0Onr+7FiyctWwFYfvz58hdFzwuoZlPTKrhzUS+YkzH6duNJvj8CoNokmUjv2JM3JVccfKexSolfqj+uGXt+8+vn7z9sfjl1vLPkDJDAfBIRSySG9e9QAKaRwFKaCRIA3JJXVG5nOYXbSggR8SZ7T9Msx6HpMLZ2Q+O+0WcUxCmiaB75HUT9IwojYXAaHEc0ZXqkFrtuFIK7QR/APSaw6V1KLiqJYitz9kCjbKhnc586IZ9sM0JgmNfZf6UeiMElVV9z9ZWNbotarAXY1yUbNryXPrEzhjf7+reA2umQZOIXjptYB/qoKJ8qjTdYyXfjhJaRQFSUpCb7fjjEiZI69ixs1AlBgnJAaAitW8eoJtallmzRGWchjC1J9MA3hTE8JUrNYS3npoHHMCNZjzsssKOEJiYFeSLKPYM0kDV4ihO1bXH1SVH/Bjv1BdwH7oRkBBl+6BU4OxA4YaC1COquKZ7gKbkSTBE5KOo0sgMvRdNMQiOod2Ox9icUUSaBGSdNmE+MKfYEN402I7/u/6K2OGzvIesSwDO5O+jVBNDTsmpdAFttPqYV4S8n4BVfNx8I0ubgEhsbZeK7HhEEKVd7MHNMUlnuHP+4X/W3qG/YB4KRDKi5YptWJnnDGQh1JpxKRU5gHAL8s3rMw4uuYZa4Dw9/C3XOT2b6bYNpK/GvE3YnorLS+2qhR65PLF0cDQDoTscYRFU0N4WvPiTne53gv/KVEYYv9nCH0efaD/pG3WsQ8dMBaqvwUBeTaCBIoq+1v54Rk4mrc9D6LglzcDfIbRFiBU6KkYF5CqgxAuIIUD7JdknPgUhu2SX9dCd84xW9m2QN8uagYHB8k1fyjsNb9R0BOSs007zkDWbKU7C7o3LQ+0h/o0gJBDAFy1IxEgpSgg/rwH5mJGdhloJePgSZaqkbltUSlurWxAbpuCP57DN5Uq7K5k9Y68rWqdfk8U7cPFrdP5gHmSEBy709TFoUvMEc40jexpBFw0MQU0SQM8NuZAyoLpbA1aeaOaMu8J1J7CPHKGAWyb0oSzKlv/8+lzT4yvIml30Xb310Eg0GFGiMgXsN9DpXn9ZxcIxeNDO7voY7U9te7seh5iqQ90+F9Oh6zV9EIVsHXU7RfYti0aphS70xkQMrH8U02VdY/efYQZjs9BVOz5yhnNWHULikSVkoNQbKoNAfUw7w8Xh0ZLUfIhtt+n6eaBqT9PsefZWxQ0nxTZbTu8cjgrZtvrlITrVF8wd4pDELyv8Hgu9EBAOyN28gKN3q4f2nzzeGR8WdX2Mnr8cu9u+i9QSwMEFAACAAgAgXqySgn+cEwJAwAAtQoAACcAAAB1bml2ZXJzYWwvZmxhc2hfcHVibGlzaGluZ19zZXR0aW5ncy54bWzVVt1SGjEUvucpMul4KYsWq2UWnI7A1FGBEdrqlRM2BzZjNtlusiBe9Wn6YH2SnmwEYbTOqnWm5QZyfr7znZ8cEh7eJJLMIDNCqybdqdYoARVpLtS0Sb+MutsHlBjLFGdSK2hSpSk5bFXCNB9LYeIhWIumhiCMMo3UNmlsbdoIgvl8XhUmzZxWy9wivqlGOgnSDAwoC1mQSrbAL7tIwdBWpUJI6EVnmucSiOBIQQnHjsmuZCamgTcbs+h6mulc8SMtdUay6bhJ39WKz9LGQ7VFAsolZ1oodGLbYJwLx4fJobgFEoOYxkh8v07JXHAbN+lu3aGgdfAQpcD2OTCHcqQxGWXv4BOwjDPL/NHHs3BjzVLgRXyhWCKiEWqIy79J26Orz5eDzvnpce/katTvn46OB55E4RNs4oTBZqAQCek8i2AVJ2TWsihG3ugzYdJAGKyLlmYTrTbIuTMZa4m1L7xwHpIx8B5LYK0bw2uhumi5Q8kEE5GLJv2UCSYpEZZJEa2cTT42Vtii/911S4JYOGdAzob0PryvThSzzMA6raXGuJpHrW86l5wsdE6kuAZiNcH88wR/xUDWm0MmmU4KKY6PJUYKjDgTMAd+WNT0DvBPgS4xRJKjJ05uKsH6CN9zcUvGMNEZ4gKb4YyjXBiPX30WcMqMuQdlS45bw9PjdufquNfuXGy5BBmfMRU9ExwbDklq3wKfYe5KYwgpNVZzDQIrE7HcQNEfLnhhVibN0rFjNiua7hpZgGK7BfLxmKiIcDSFyqEsYMQU0UouCIvwChk3QjOhc4MSPywe2ryIoHclQhVUp3iDMFjGISuDVtvZfV/f+7B/8LFRDX79+Ln9pNPdWhlI5qL5vXL05GJZLZeHdy4M3C54fDXYLP83N8PgvPO1TF17nYtRqW52hqXg+mWs+idlrM79KhusrbFSFHAPTf3Sw00kRSIs8L85Yi8Yk1f9g/gZe5sxecOcX3M1/puU/Wn1GNl4fYTBo88jp0mEEgkWwm3E1ZuqtVev4XvmUVWlgmibT81W5TdQSwMEFAACAAgAgXqyStqYtsO1AgAAVQoAACEAAAB1bml2ZXJzYWwvZmxhc2hfc2tpbl9zZXR0aW5ncy54bWyVVm1P4zAM/n6/Ytp9p/cKOqlMggESEnegA/E9bb02WppMiTtu//6cNKVJt25lEdLy+Hkcx7E9UrPmcvFpNktzJZR+BkQuS2ORDpvx4nKeNYhKnuVKIkg8k0rXTMwXn6/v7EoTxzylUlvQpPniPic0K5ZDf8yF+0yR+DN+Xtg1JshVvWFy96BKdZaxfF1q1ciCZHfuMyardhvQgsu1vcSvi+Xt6AGCG7xHqKOYvt/ZNU2y0WAM2JDOb+06qRIsAzEtwwNNf9Tx2w9kW244OtnVV7vGZBtWQpzk49HRw5D3DwsQ/iFRv53bNUoVbAf6Q87Vptl8SKBVaRMaa44/4rtGKFZQ+5Hg5otdJwX2Qvagk6/g0/Pjxq6A5L+GfZ/adtVKPNm8DgaCffRMwAJ1A2nS7VqbqdTbY4PUH7BYMWGIEEI96YmCfmKN6dzEWM/7C29cFqEvj/SUVyWaGpZtwIG7GO/5y+W1mxWh03csiFDD1oNBiD3YM/9QXveYAdgznwUv4FGK3X4EQ1Mr6h75mvnnPJ5/soJktC28tdt1VnvSg21dE4TqgY5TqwIWxobzwmuw75YmDmtDSvZiSiXb8pIhV/K35WU7dxmTJgODr7XDlZUiRwGHCs7FSGM6TJfbx/XorXFBtj8L/eXa/Qxpil/OGSLLq5p+lsx85nXUJpSYeXJYYeck0UHfy5UKNO7sMVHN9Br0i1Ji6jFSIZip7lXbXGP0NAlykCaHs5x6J4fSL5s6A31Lr8bBdFmOwZZY8bIS9IevHN6gGChGrK0UK/InGX+vywDwRQBM51VXte2mtdSNQC5gC13zB4C78tjdUkNVOlZwV/gAKwxLziOTatLPir5W4hkS4Af4rxRW5HhgmVD2yDLjbhZ1fjeG+1iiwdyNM1t84SRze19LkWOy72eQQPvv5H9QSwMEFAACAAgAgXqySnjWJgneAgAAxgkAACYAAAB1bml2ZXJzYWwvaHRtbF9wdWJsaXNoaW5nX3NldHRpbmdzLnhtbM1WwU4bMRC95yssVxzJAqWFRpugigSBoCQiaQsnNFk7WQuvvbW9CeHUr+mH9Us6XpOQCBotCKrmkux45s17M+PZxAe3mSQTbqzQqkm361uUcJVoJtS4Sb8Ojjb3KbEOFAOpFW9SpSk5aNXivBhKYdM+dw5dLUEYZRu5a9LUubwRRdPptC5sbvyploVDfFtPdBblhluuHDdRLmGGX26Wc0tbtRohcTB90ayQnAiGFJTw7EAeu0zSKHgNIbkZG10odqilNsSMh036bqv8zH0CUltkXHlttoVGb3YNYEx4OiD74o6TlItxirz3dimZCubSJt3Z9SjoHT1GKbGDBPAohxq1KHcPn3EHDByEx5DP8Vtn54ZgYjMFmUgGeEK8/CZtD66Pr3qdi7OT89PrQbd7NjjpBRJlTLSKE0eriWIkpAuT8EWeGJyDJEXeGDMCaXkcLZvmbiOtVsj5ZzLUEktfRlEyQqZy1qSfjQBJiXAgRbI4dWDG3B0JiRp87HZ9pBx9AAx6kxSM5cuJ5ifWVzFpfdeFZGSmCyLFDSdOE1RUZPgr5WS53GRkdFZaJVhHrBSMk4ngU84OyirdA/4t0RWmyAqMxFHMJXchw49C3JEhH2mDuBwmOLRoFzbg158FnIO1D6Aw57jRPztpd65Pztudyw0vENgEVPJMcGwhz3L3FviA2pXGFFJqrOYSBFYmgcLysj9MsNKtiszKuVOYlE33jSxBsd0C+QRMPEhwtIQqeFXABBTRSs4IJHgprB+hidCFRUsYlgBtX0QwhBKhSqpjXFCYzDBuqqBtbe+83/3wcW//U6Me/f75a3Nt0P2i6Enw2cKmOFy7Khbr4vGdiyN/Q5++7M4U/+qu9y4636pU6rxzOajUn06/Ely3ilf3tIrXRVhOvaXFVIkCbpZxWGO4W6TIhOPsNYfmBY1fv+XDWLxS499Qxdrx/X9FhKfFS33lLR5HT/7NqKF99b9Xq/YHUEsDBBQAAgAIAIF6skrb73U9lgEAAB8GAAAfAAAAdW5pdmVyc2FsL2h0bWxfc2tpbl9zZXR0aW5ncy5qc42Uy27CMBBF93xF5G4rRF+gdtcWkCqxqFR2VRdOGEKEY0e2k0IR/97Y4WE7kxbPBt8c3xkP8ux6Ub1IQqKnaGd/2/27v7caGE3LEq59nXXoudGJYtkC5lkOLONAAqQ6Hj3J+zOBGRNuTePth7FVjh8R5suSMuXiBWIhEU1hhysE/Ea0DXb45yT2nHs1d3IaHZdaC95PBNfAdZ8LmVPLkKuXqQn3igEsKpANOrALQZc0Ac90ZFcXeXZ8GJlwuUTkBeXbmUhFP6bJOpWi5IuGntrl0qttAbL+y9eHAh9HrxPPjmVKv2nIw8R3UxPdZCFBKTjkHU5MoDCjMbA/WxSgnnH7QgFdZSrTR/r5xoRLFzSFVpfaJdQNrb0u5TRsdEPcDk14BKNbkJdYiaIsLuGkSE1HWmi75yeUCbrIeNpw44EJlDPFGtuu7p0vej82QbwnJIIntMKeX941O0JQIaD2xtIxrwryzjA7hokcySEQDZtWFT5HdDhHzP4zIlRrmqzyejzUw7FuA5VrkHMhWF391391hrl6+19QSwMEFAACAAgAgXqyShra6juqAAAAHwEAABoAAAB1bml2ZXJzYWwvaTE4bl9wcmVzZXRzLnhtbJ2PMQ/CIBCFd34FuV2wW9MA3UzcHHQ2FVFJ6NFw1PrzhdQYZ4dL7l3e915O9a8x8KdL5CNqaMQWuEMbrx7vGk7H3aYFTnnA6xAiOg0YgfeGKd+0eEiOXCZeIpA0PHKeOimXZRGeplQSKIY5l2ASNo6yzBhRVlJOKwor2/m/6M8NDGOcq8vsQ96jKXtRq4VTshoqc3YoPN4iyGpQ8uuuys6US0URSv48ZtgbUEsDBBQAAgAIAIF6skqw7V1XbgAAAHYAAAAcAAAAdW5pdmVyc2FsL2xvY2FsX3NldHRpbmdzLnhtbA3MPQ7CMAxA4b2nsLyXn42haTc2EBLlAFZjUCTHRomF4PZ4e8OnNy3fKvDh1otpwuPugMC6WS76SvhYz+MJoTtpJjHlhGoIyzxMYhvJnd0DdngL/bitXCOcr1RD3hp3ViePM4xwieezcMb9PPwBUEsDBBQAAgAIAIOZ9UTOggk37AIAAIgIAAAUAAAAdW5pdmVyc2FsL3BsYXllci54bWytVU1v2zAMPafA/oOhe62kXdc0kFt0BYod1qFA1m23QLUZW4tteZJcN/31o/xtz+lWYAcDNsX3SPGRNLt6TmLnCZQWMvXIwp0TB1JfBiINPfLw9fZ4Sa4u3x2xLOZ7UI4IPJKnwgJ4TJwAtK9EZhB8z03kkZ7BRWbiZEpIJcweuc+Qu4u0JO+OZuiSao9ExmQrSouicIVGRBpqGeeWRLu+TGimQENqQNEqDeI02JX5OxqfRKbU7DPQPWRm3h64Jmk5nrUYkBSnrlQhPZnPF/TH3ee1H0HCj0WqDU99IA5WclaW8pH7uzsZ5DFoa5uxKsk1GGOTKG0zZlZisUwdrXyPVA6bBLTmIWg3TkNCKyydALNtzHVU8+gBreXVO1Hzln4b+71p3ErlaOec5Y+x0BEe9SGddRLI6DAqS8rrlh300HTQrWUijoJfuVAQlJ/f2haZL0gVsO24Mk9XFz4e4Nst941U+xuEYRfVCrqtaG4lmluCWg63jb7uKEhz2y1wkytoSjVjTyIA+YUrxW1bXBqVA6MjY42lQzCj1ZVrkTpBWGSS+OwftLF+I2l+6teUKQH/Q5hPSNTWRKQBPN8K9DGQYE0NYLGtzTVZ7NqYXU46f0x6fT0wVTnWouBFHMNVCDiGATecdnZ6CAqKa3TxczXC9g4OgiMRRjE+ZpJhfHqQJuFqN8nQOzgIjqW/m4C25raMdFzHUTO1HcToxDphfq6NTMRL2Z6DPWNWZR++NnLN0XUm2oPz+R+jOIjRDOaWTKwu+9bbV83hvZ1TozufTVZZBt2K8wAmzyqvZhbybOQTwJbnsbnp59Tswx50lPPUdExzfcd+l8VavIBTiMD+6RantiYR2J7xyIflaY8B9cTtMghfmqYiMlpLUql5SDmGtXkSUFSYalY+ouqhknkajLRxs+7noGPcVdcKuBPDFjNdnGDzycwj7/GlvsvF2UV3lfPFRYMt87qvAle5vGFV1wl3nUHrfm0vwuqZx9ffUEsDBBQAAgAIAIF6skoXqeFBbwEAAPsCAAApAAAAdW5pdmVyc2FsL3NraW5fY3VzdG9taXphdGlvbl9zZXR0aW5ncy54bWyNUttq3DAQfc9XiPzAShrdDO6Cbi5+SUKykGd3rRbTRC6WQkvRx1dOsmy22dBqnmbOmTPM6LTp+xTtU8rz4/R7yNMc70LOU/yWthcItfv5YV5ulpBCTptj5X6K4/yzj1/ntVarKQ9xHJbRrmjaYtQ9P6SkVk7VjBlGkWSeeoWc57ZiDbgGbMUcJbbd/CXxoruEfYj5vGq7OUHfN/QxhSX3cQy/tnDKfgudbvB5Gcap8tJWsDXKYWpxbA3ECJfcF6oBQCDLHXG4SNlITZDHjGMoRlGggAjnpBGFSMqhZl0jqgrzjUBMMkZdoZ7WbqS1cdQWCQ0huk7zqrGl64zEGBFCgLnCBXQGo8qGqqFBrQcEBwZE0UYTBaiznelY8c4Ly5GiXmBcmDGA8fG4x+3enutY/e91Duf8h+DZLziLrt7anDFXu39alkrehccfD0MO6MuQQj9+ury59Xf+aqd3/fXV5as3n318YK6GrZt/6O8/UEsDBBQAAgAIAIJ6skqlSRcUvw0AAAIjAAAXAAAAdW5pdmVyc2FsL3VuaXZlcnNhbC5wbmftWmlYkunef8xOTqXZOpYZtGrnVC6hmaZQWdmmdaaZadxtXEkRFdeRpXKmTlPKlBXu2BkdZzIhRTEXoEVlTFyOTjAIirlAiqCGgsj2Pth0vrzX+/X9xIfn5rqX333/+W+//31d9+2L/r5Wq2xXAQBgdeb0iS8AYLkfAJgnf7YCHCFtdOOBP2aYL3yPA5RuuwmwszzmmN8xAKghrtZe+RvYX5l4OgADAGteGz8zNvrXSADYSTpz4tiXGaGyQdad+HQde3b78bU7Pru63GXlzpqze9LWLXv0m/afIevWH3N+2OAa+/jfOWU5J/fvvxG+bu2s75XHZTk5X2mttZeUGpyT6IKXasytmXYkXcE4QmX/YNGcWeoBw3Rz4sUt6dHK3+50sdJFONVIPS+0OWP84WVH7/k/LoFSATFxXUejIQcx92Qs1U17ayj87j5zcLguX/37YrqHa6ZG1jC60gwcGeAUjyXHfiAbtA6lRmDZ2/GWyCFa3ufLjMubikktM69WJ+0AO0erDEWksR+Mi8a/XQ62sTa7jMPNm5f2afsMbHsdT4HttTSXJfSddcYNQ+4aITITxAQxQUwQE8QEMUFMEBPEBDFBTBATxAQxQUwQE8QEMUFMkP93SEZFJRm/ODJOCmNmzAy/bNuKbkmaZUzjpm/DeHEUUXBPIxN5BFz5nub9ix87T9UWbJgddyKoT7EZmIGAmGpyt4aZLyWw2ToXyBwH1hPshV1wDuU7vA0WNQ4hs4zI2SlaD7yGpUW02am66RWoocJ+YUPEYgQH9R1HKTp+14KxOFk1uwo+If6uUubx1jIid9vv2MlL5KaFmVsILVN/j4gdGxmFGhYqiLipiOmg7sEC5NiACqp77wsNoDNCKIWB3Si6v+qxNe79vagqaFYzpInoldv5XJ5C1o45TCd7ZmUOERWbrob6rQBe+HXVCDzWnH9Exc9XJTU3iF2RgxjnBtm2lvCd7dly6YmrlPSB0kuclxIJwqDuNP9PHXYaRlZzNAPCsn4JgMMqaWSGtgmxLT1CqbM8F00mLPaT8ejEg9m3U4PuSsgE/fCLOG4RlSYvTjhQpGmz3BnNX8Q3J9yX7yKOHqR4DsZLiw1CUow6jcGOkkvS1bSIbs0a/OFlQOIpsQ2KytJ/h4Vn+vfR0RWp3R3CdqKa9MQF8oDyB+4eXUIXb8esCZVI7b7/pT++yyzds6zk8ufx1l9KWnI9EP7uGtyRa/kWXMuzYo0u/MqKSExQlwqTyEyguaUEVBZpXntmkHe0Kr/aQdYIJSPDUR4p0EZZFOfQ02kqKJaiCSF62zuWnfHDQAij0BK4pnCmXvTv2dXjN6CsrutuLBB4ojQH2jIuNh1XnRwoFQTmVUXcssP0MrxnvFv3+cEPY4qm0M1bHDk8nXMcM4y6rOBlu20gZ+ZKSfRTzWvL3UqqbYGBOUn3/niqCoNgyFPiMmpRRIHF7Kr65gy3LQAguQKX7vS+5eWL1DT0eUqic60go5Ki1k+HXqo2/7MuPg6fx9L5EQ5aTErfWgoZKYLqxx34a86iaQvriBJ8gKTAnzB4caQXN/ZH52FlCi+EdamcPRpymmQFHG1QnxzxIOR2hA5YBCFLMK7o/jMCwmqjfjlG/X4pBQ4dEAxA6xK6rn/Y7+6sDq8QyA2Y2PvdhM2Fdk4hhwBgsFudfSGvzpoOindV/zR5wMJ94+ixiR+FNsgs//o14f21UUPJSe9dYc4FPfdPk6NeDhY2/Blv8ZWgx7WAOXQDRicja90qw9DoLVLFqV+qFYGUxfN5VfJdlaHtNZUwVzNgWNgy13duNnPU45zmyr5qTHcodrbtOTRhe3t238PnOQTtKJR4OI3/9z5l8WT+4w7LE9yYsqmu6wuLQHcUwblzMF/n9To7VcBB1azYBXuQL4i6GRj3rP7mXkWqlQ1dylHH31oH+/VPCg0aHB+SDm3siuLoPtjzxs9sLdQu8li5uifklRO1ZsB7154sxL96uFl95biah1yPGOI7J1Q7aIj1DUlvw8eeRFWeFmCe8NW8QUDTcGq/FOWR5TBUJnwxJc3UdH7jc78+fsWmOH5LU8S8zOIl5fobz0ElPcg8d0Ix/+R6q1D+G1EQ2l4ssW21w4RQbIXF//CGWKtfWuMTZzUig344wvBJjJQ3ZJvSsGGZbsSGlYFWE/FzP/s+Ysxzg2wQGn6PIx6MvtAs+CiJpR3PkriI0LwtmFBaPFNOCnGQ3QH9NlXcxDmUIGjKpW1TiIxfx36yzl2EVo3mK0rgbDNBqjKB5vRoA0K0G1Twpuc5souRhLUpb2svlcvM5KHfedkrsmeoBF0cdooKum/M8aZ4AFjkxASUS+6wA3t8Vdzh8NKGX8ZHS9KHGpVYMel7GtZbVXL9ZWCMduICoWkqbnvSBiQhviKVQqOo0hJdsu+iglgL56PVlg/EGr64ngE7WkBXstNKGI0tHl2okhm1PeiPjtpDyiPDfxq1bC5kzGUEK4mqat0EPSwvhQ8AKZnyRskIpq0oX1IsPYrnPIsUcHsjs7YjzHNBPTiRcFZHlBKaSiDSKz+4Ci4ncZr6oxNrvWU1fXD+WWlwDKUnXxYk6+2NPHCB60kbhB0O8PlZlxgrE1UpB1Ec3C5ZXpwx5oYF+duepU79VxWOGraGG1jKtF+yzIfD+sBuL4kQ+ox6mcBRIWMPDuE1sk7mipUTWDq3yoluft+t7Axa4HFqwAEMNilnPoB7SBQde5CLD64UTb9OuuyT14guxyXnbLY+a4PdSjOn54ak/Vjn/WLwHJEdZcgQBXb283Ybgy6kT9FaVCgpxiQiLKYjrHzED9fRsFkXERa6CEJhKrwj7eKz0JJauHWU1SYlmu/x9acDC1Al0kMCd6qlh6srX2AN55bFxoc11qaCJ99Tdrh967U35D3qaUmdXfPURmTWtWYShNipn2XWP6qknjHaualcctu9vpQor7Z2CbGYjxt2ic53JsfU4qo6JjEzrHrcpg5bOoc3zy3O1LwJxF9Cko12hvGQFNWAnN/t45MnS8vlU2SZKNEjWGdD5+c+eQa3I+HSJbtiHqrv7AEt1OA0hFV0+WJHt4qeL7Q6wNfxzIacvCEk3Sgu7sCFTwYfzXH/y+CCy4VPX76oXTPJ23eKC1xBbM9PG7xuUJp/wQvCKAlXxPZ/Gbl5mxTzjZglkQ64S1kN0j2wxIL+6uv9SkXwo3oCVNUbKd+KJAfvAr3+b6L2qWvVEaSSnaieHbDN6i40HtMrfIYprHOc+fV/+Z4ajMTN5H1DrV6SlslrOITrFinKTcMqxXBAKTbtuzVUm/y07gKYH3n8BLby4c5Re5+8zB+6PKmyZ7EMN2Rj1eMOoXsfvPHUXYuK1cwcvlkQ2/EImNzHzoUtfmH3YDdmIAXyglDBjqi1n5uoYek1n1KBYvhl9gJ29htFseKJudLVNQBdvSXuJ2dRZYNkqieL8SpyKqw6+dLHWAOLl6wSHnkVRPO4I20racuPHH0BzoUblM9N63mBLFE9vwNK4dCnP3zcKAUrpz6b9PH/D7XI7K18KR9AHShGiGC2bWMZdGh5gUgnT7cxNo2veExl/cI3jbfnMrwi8UcpHamB+Lc93xt1M5e5OFHpBIFjN5NhkIg1XKptKGdtuD/NsNodtjyfefPvCt0OwXz0v54t2u4Vfj0A/eilA9PEzKLuufl/3Atg0q+g/WGaSKaItS2mpEd54EycodTzaKCY6ay6XYfIXQtSzSphe9reWsRnTVeNJDDVFZM/dWsnQSMQOerVPYTQwmlVJ+FDHjlYu8BG5FqMe6n7yq75VrDf+IEs+JV4D0Hhc/BA81+JzNNbJcTMeow2ntN8C3KNfIlrnHI3Lh0DMpoSr1eQEQfXqhVkg5aZPYUU9GsnL7OatNg83cRzaN9P/935I79SSWF4DzjaKwaJAK3Qza+iMm1Vr62MyWS9kcAZMufI8uypGsQgj6Wfz/AsxSJPv/i5L2Lcvm901rG8cwVQJpBSWRDykdKqTxwb2L0S3RlgjNV7GqOB8Jvvr6ll61Nu2qsu264HHXTJFC2rl3xECZagxXNqe5XfR4afB2vPdlyij5HifwcpPgZtUBarLfN0x5R6jF+LtwR/zmcZ5CFkn/vsMe2Fq467jOmGExNYLvlJshdl+DpQYscA6ThJg95h5N9GJ1DjFdY3dEaWGjJTYllhcOhyjW6aYLhnniQnuu4e/udETfIGBfzVXD62GPI6a5MZcDgC2orpczj2sY7K5LBXuEBSwsK4KVPox2C9qFZZnaQoqtE46QjIIbctxrz4+nkqoW2HmWG+ZBrrAP86YYQStt5D4k2657gVAB5ZWENaJXmSb+Gvd6FU3GL76ixH8SF/Ae7GZusman9j0flCcfUh5OH7HGR/JkAsVG0YajOUi72g/UvCYCR6tT3bTlWq2Jcgf0/6DZQFOh3ZwE8KU7+5PPJTZKa0usHxAi3MGrxEOPC0r2R2Fg5siKpUOhxLn8jFF9iOPpRPurenv3sgOk54tzrseYaiy13k7lzQsJ8jyOjzBCt+L76830XmkvCdUMDUuW/8v64oCU4tM8dDjTeTi5PJoR8G4qhtS+8rqh0le6aZmoTgpbXgVPIsy2AMqgvG2d5o8W7FdHLsQQN+4TW0fcOyTw87VEO9kXrdO2vCc+NbkJGzxsWSq+IdMBv1NOvOHYPZH+cFpe/cowTGiTMn/U9Qjoff+B9QSwMEFAACAAgAgnqyStIooFJKAAAAawAAABsAAAB1bml2ZXJzYWwvdW5pdmVyc2FsLnBuZy54bWyzsa/IzVEoSy0qzszPs1Uy1DNQsrfj5bIpKEoty0wtV6gAihnpGUCAkkIlKrc8M6UkAyhkYG6OEMxIzUzPKLFVsjCwgAvqA80EAFBLAQIAABQAAgAIAEOUV0cNwDEewAEAANoDAAAPAAAAAAAAAAEAAAAAAAAAAABub25lL3BsYXllci54bWxQSwECAAAUAAIACACBerJKWn+5mToEAADhDgAAHQAAAAAAAAABAAAAAADtAQAAdW5pdmVyc2FsL2NvbW1vbl9tZXNzYWdlcy5sbmdQSwECAAAUAAIACACBerJKCf5wTAkDAAC1CgAAJwAAAAAAAAABAAAAAABiBgAAdW5pdmVyc2FsL2ZsYXNoX3B1Ymxpc2hpbmdfc2V0dGluZ3MueG1sUEsBAgAAFAACAAgAgXqyStqYtsO1AgAAVQoAACEAAAAAAAAAAQAAAAAAsAkAAHVuaXZlcnNhbC9mbGFzaF9za2luX3NldHRpbmdzLnhtbFBLAQIAABQAAgAIAIF6skp41iYJ3gIAAMYJAAAmAAAAAAAAAAEAAAAAAKQMAAB1bml2ZXJzYWwvaHRtbF9wdWJsaXNoaW5nX3NldHRpbmdzLnhtbFBLAQIAABQAAgAIAIF6skrb73U9lgEAAB8GAAAfAAAAAAAAAAEAAAAAAMYPAAB1bml2ZXJzYWwvaHRtbF9za2luX3NldHRpbmdzLmpzUEsBAgAAFAACAAgAgXqyShra6juqAAAAHwEAABoAAAAAAAAAAQAAAAAAmREAAHVuaXZlcnNhbC9pMThuX3ByZXNldHMueG1sUEsBAgAAFAACAAgAgXqySrDtXVduAAAAdgAAABwAAAAAAAAAAQAAAAAAexIAAHVuaXZlcnNhbC9sb2NhbF9zZXR0aW5ncy54bWxQSwECAAAUAAIACACDmfVEzoIJN+wCAACICAAAFAAAAAAAAAABAAAAAAAjEwAAdW5pdmVyc2FsL3BsYXllci54bWxQSwECAAAUAAIACACBerJKF6nhQW8BAAD7AgAAKQAAAAAAAAABAAAAAABBFgAAdW5pdmVyc2FsL3NraW5fY3VzdG9taXphdGlvbl9zZXR0aW5ncy54bWxQSwECAAAUAAIACACCerJKpUkXFL8NAAACIwAAFwAAAAAAAAAAAAAAAAD3FwAAdW5pdmVyc2FsL3VuaXZlcnNhbC5wbmdQSwECAAAUAAIACACCerJK0iigUkoAAABrAAAAGwAAAAAAAAABAAAAAADrJQAAdW5pdmVyc2FsL3VuaXZlcnNhbC5wbmcueG1sUEsFBgAAAAAMAAwAhgMAAG4mAAAAAA==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resource_record_key" val="{&quot;70&quot;:[3318475,3315857,3326188]}"/>
</p:tagLst>
</file>

<file path=ppt/theme/theme1.xml><?xml version="1.0" encoding="utf-8"?>
<a:theme xmlns:a="http://schemas.openxmlformats.org/drawingml/2006/main" name="Office 主题">
  <a:themeElements>
    <a:clrScheme name="自定义 1">
      <a:dk1>
        <a:sysClr val="windowText" lastClr="000000"/>
      </a:dk1>
      <a:lt1>
        <a:sysClr val="window" lastClr="FFFFFF"/>
      </a:lt1>
      <a:dk2>
        <a:srgbClr val="44546A"/>
      </a:dk2>
      <a:lt2>
        <a:srgbClr val="F0F2F4"/>
      </a:lt2>
      <a:accent1>
        <a:srgbClr val="D90944"/>
      </a:accent1>
      <a:accent2>
        <a:srgbClr val="243B7A"/>
      </a:accent2>
      <a:accent3>
        <a:srgbClr val="5188E1"/>
      </a:accent3>
      <a:accent4>
        <a:srgbClr val="F65083"/>
      </a:accent4>
      <a:accent5>
        <a:srgbClr val="FFFFFF"/>
      </a:accent5>
      <a:accent6>
        <a:srgbClr val="FFFFFF"/>
      </a:accent6>
      <a:hlink>
        <a:srgbClr val="FFFFFF"/>
      </a:hlink>
      <a:folHlink>
        <a:srgbClr val="FFFFFF"/>
      </a:folHlink>
    </a:clrScheme>
    <a:fontScheme name="自定义 7">
      <a:majorFont>
        <a:latin typeface="Segoe UI"/>
        <a:ea typeface="微软雅黑"/>
        <a:cs typeface=""/>
      </a:majorFont>
      <a:minorFont>
        <a:latin typeface="Calibri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1316</Words>
  <Application>WPS 演示</Application>
  <PresentationFormat>宽屏</PresentationFormat>
  <Paragraphs>150</Paragraphs>
  <Slides>12</Slides>
  <Notes>35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12</vt:i4>
      </vt:variant>
    </vt:vector>
  </HeadingPairs>
  <TitlesOfParts>
    <vt:vector size="35" baseType="lpstr">
      <vt:lpstr>Arial</vt:lpstr>
      <vt:lpstr>宋体</vt:lpstr>
      <vt:lpstr>Wingdings</vt:lpstr>
      <vt:lpstr>思源黑体</vt:lpstr>
      <vt:lpstr>黑体</vt:lpstr>
      <vt:lpstr>Noto Sans SC</vt:lpstr>
      <vt:lpstr>微软雅黑</vt:lpstr>
      <vt:lpstr>仿宋_GB2312</vt:lpstr>
      <vt:lpstr>Calibri</vt:lpstr>
      <vt:lpstr>Agency FB</vt:lpstr>
      <vt:lpstr>OPPOSans M</vt:lpstr>
      <vt:lpstr>Segoe UI</vt:lpstr>
      <vt:lpstr>Arial Unicode MS</vt:lpstr>
      <vt:lpstr>KSOF4CF9F437</vt:lpstr>
      <vt:lpstr>Segoe Print</vt:lpstr>
      <vt:lpstr>KSOF4CFA6896</vt:lpstr>
      <vt:lpstr>微软雅黑 Light</vt:lpstr>
      <vt:lpstr>Calibri</vt:lpstr>
      <vt:lpstr>OPPOSans M</vt:lpstr>
      <vt:lpstr>Segoe UI</vt:lpstr>
      <vt:lpstr>思源黑体</vt:lpstr>
      <vt:lpstr>仿宋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https://www.ypppt.com/</dc:title>
  <dc:creator/>
  <dc:subject>https://www.ypppt.com/</dc:subject>
  <cp:lastModifiedBy>Croatia</cp:lastModifiedBy>
  <cp:revision>14</cp:revision>
  <dcterms:created xsi:type="dcterms:W3CDTF">2021-05-12T03:31:00Z</dcterms:created>
  <dcterms:modified xsi:type="dcterms:W3CDTF">2026-06-14T07:32:02Z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A02484158AD54C16910A99C8F6C6DF55_13</vt:lpwstr>
  </property>
  <property fmtid="{D5CDD505-2E9C-101B-9397-08002B2CF9AE}" pid="3" name="KSOProductBuildVer">
    <vt:lpwstr>2052-12.1.0.26895</vt:lpwstr>
  </property>
</Properties>
</file>